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23" r:id="rId1"/>
  </p:sldMasterIdLst>
  <p:notesMasterIdLst>
    <p:notesMasterId r:id="rId32"/>
  </p:notesMasterIdLst>
  <p:handoutMasterIdLst>
    <p:handoutMasterId r:id="rId33"/>
  </p:handoutMasterIdLst>
  <p:sldIdLst>
    <p:sldId id="2416" r:id="rId2"/>
    <p:sldId id="2417" r:id="rId3"/>
    <p:sldId id="2445" r:id="rId4"/>
    <p:sldId id="2419" r:id="rId5"/>
    <p:sldId id="2426" r:id="rId6"/>
    <p:sldId id="2427" r:id="rId7"/>
    <p:sldId id="2428" r:id="rId8"/>
    <p:sldId id="2435" r:id="rId9"/>
    <p:sldId id="2436" r:id="rId10"/>
    <p:sldId id="2440" r:id="rId11"/>
    <p:sldId id="2441" r:id="rId12"/>
    <p:sldId id="2442" r:id="rId13"/>
    <p:sldId id="2443" r:id="rId14"/>
    <p:sldId id="2437" r:id="rId15"/>
    <p:sldId id="2438" r:id="rId16"/>
    <p:sldId id="2439" r:id="rId17"/>
    <p:sldId id="2444" r:id="rId18"/>
    <p:sldId id="2429" r:id="rId19"/>
    <p:sldId id="2430" r:id="rId20"/>
    <p:sldId id="2431" r:id="rId21"/>
    <p:sldId id="2432" r:id="rId22"/>
    <p:sldId id="2424" r:id="rId23"/>
    <p:sldId id="2064" r:id="rId24"/>
    <p:sldId id="2062" r:id="rId25"/>
    <p:sldId id="2063" r:id="rId26"/>
    <p:sldId id="2065" r:id="rId27"/>
    <p:sldId id="2066" r:id="rId28"/>
    <p:sldId id="2067" r:id="rId29"/>
    <p:sldId id="2433" r:id="rId30"/>
    <p:sldId id="2434" r:id="rId31"/>
  </p:sldIdLst>
  <p:sldSz cx="9144000" cy="6858000" type="screen4x3"/>
  <p:notesSz cx="7315200" cy="9601200"/>
  <p:embeddedFontLst>
    <p:embeddedFont>
      <p:font typeface="Calibri" panose="020F0502020204030204" pitchFamily="34" charset="0"/>
      <p:regular r:id="rId34"/>
      <p:bold r:id="rId35"/>
      <p:italic r:id="rId36"/>
      <p:boldItalic r:id="rId37"/>
    </p:embeddedFont>
    <p:embeddedFont>
      <p:font typeface="Constantia" panose="02030602050306030303" pitchFamily="18" charset="0"/>
      <p:regular r:id="rId38"/>
      <p:bold r:id="rId39"/>
      <p:italic r:id="rId40"/>
      <p:boldItalic r:id="rId41"/>
    </p:embeddedFont>
    <p:embeddedFont>
      <p:font typeface="ＭＳ Ｐ明朝" panose="02020600040205080304" pitchFamily="18" charset="-128"/>
      <p:regular r:id="rId42"/>
    </p:embeddedFont>
    <p:embeddedFont>
      <p:font typeface="Calibri Light" panose="020F0302020204030204" pitchFamily="34" charset="0"/>
      <p:regular r:id="rId43"/>
      <p:italic r:id="rId44"/>
    </p:embeddedFont>
    <p:embeddedFont>
      <p:font typeface="ＭＳ Ｐゴシック" panose="020B0600070205080204" pitchFamily="34" charset="-128"/>
      <p:regular r:id="rId45"/>
    </p:embeddedFont>
    <p:embeddedFont>
      <p:font typeface="Tahoma" panose="020B0604030504040204" pitchFamily="34" charset="0"/>
      <p:regular r:id="rId46"/>
      <p:bold r:id="rId47"/>
    </p:embeddedFont>
  </p:embeddedFontLst>
  <p:custDataLst>
    <p:tags r:id="rId48"/>
  </p:custDataLst>
  <p:defaultTextStyle>
    <a:defPPr>
      <a:defRPr lang="ja-JP"/>
    </a:defPPr>
    <a:lvl1pPr algn="ctr" rtl="0" fontAlgn="base">
      <a:spcBef>
        <a:spcPct val="0"/>
      </a:spcBef>
      <a:spcAft>
        <a:spcPct val="0"/>
      </a:spcAft>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1pPr>
    <a:lvl2pPr marL="457200" algn="ctr" rtl="0" fontAlgn="base">
      <a:spcBef>
        <a:spcPct val="0"/>
      </a:spcBef>
      <a:spcAft>
        <a:spcPct val="0"/>
      </a:spcAft>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2pPr>
    <a:lvl3pPr marL="914400" algn="ctr" rtl="0" fontAlgn="base">
      <a:spcBef>
        <a:spcPct val="0"/>
      </a:spcBef>
      <a:spcAft>
        <a:spcPct val="0"/>
      </a:spcAft>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3pPr>
    <a:lvl4pPr marL="1371600" algn="ctr" rtl="0" fontAlgn="base">
      <a:spcBef>
        <a:spcPct val="0"/>
      </a:spcBef>
      <a:spcAft>
        <a:spcPct val="0"/>
      </a:spcAft>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4pPr>
    <a:lvl5pPr marL="1828800" algn="ctr" rtl="0" fontAlgn="base">
      <a:spcBef>
        <a:spcPct val="0"/>
      </a:spcBef>
      <a:spcAft>
        <a:spcPct val="0"/>
      </a:spcAft>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5pPr>
    <a:lvl6pPr marL="2286000" algn="l" defTabSz="914400" rtl="0" eaLnBrk="1" latinLnBrk="0" hangingPunct="1">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6pPr>
    <a:lvl7pPr marL="2743200" algn="l" defTabSz="914400" rtl="0" eaLnBrk="1" latinLnBrk="0" hangingPunct="1">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7pPr>
    <a:lvl8pPr marL="3200400" algn="l" defTabSz="914400" rtl="0" eaLnBrk="1" latinLnBrk="0" hangingPunct="1">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8pPr>
    <a:lvl9pPr marL="3657600" algn="l" defTabSz="914400" rtl="0" eaLnBrk="1" latinLnBrk="0" hangingPunct="1">
      <a:defRPr kumimoji="1" sz="4400" kern="1200">
        <a:solidFill>
          <a:schemeClr val="tx1"/>
        </a:solidFill>
        <a:effectLst>
          <a:outerShdw blurRad="38100" dist="38100" dir="2700000" algn="tl">
            <a:srgbClr val="000000">
              <a:alpha val="43137"/>
            </a:srgbClr>
          </a:outerShdw>
        </a:effectLst>
        <a:latin typeface="Tahoma" pitchFamily="34" charset="0"/>
        <a:ea typeface="ＭＳ Ｐゴシック" pitchFamily="50" charset="-128"/>
        <a:cs typeface="+mn-cs"/>
      </a:defRPr>
    </a:lvl9pPr>
  </p:defaultTextStyle>
  <p:extLst>
    <p:ext uri="{EFAFB233-063F-42B5-8137-9DF3F51BA10A}">
      <p15:sldGuideLst xmlns:p15="http://schemas.microsoft.com/office/powerpoint/2012/main">
        <p15:guide id="1" orient="horz" pos="2112">
          <p15:clr>
            <a:srgbClr val="A4A3A4"/>
          </p15:clr>
        </p15:guide>
        <p15:guide id="2" pos="1248">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CC"/>
    <a:srgbClr val="14663B"/>
    <a:srgbClr val="097542"/>
    <a:srgbClr val="000099"/>
    <a:srgbClr val="085823"/>
    <a:srgbClr val="333333"/>
    <a:srgbClr val="CC0000"/>
    <a:srgbClr val="1C1C1C"/>
    <a:srgbClr val="045C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10" autoAdjust="0"/>
  </p:normalViewPr>
  <p:slideViewPr>
    <p:cSldViewPr>
      <p:cViewPr varScale="1">
        <p:scale>
          <a:sx n="118" d="100"/>
          <a:sy n="118" d="100"/>
        </p:scale>
        <p:origin x="1386" y="96"/>
      </p:cViewPr>
      <p:guideLst>
        <p:guide orient="horz" pos="2112"/>
        <p:guide pos="124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3938"/>
    </p:cViewPr>
  </p:sorterViewPr>
  <p:notesViewPr>
    <p:cSldViewPr>
      <p:cViewPr>
        <p:scale>
          <a:sx n="150" d="100"/>
          <a:sy n="150" d="100"/>
        </p:scale>
        <p:origin x="1212" y="-253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7D86EF-2D62-44C6-B66B-D0BCD8B5415C}" type="doc">
      <dgm:prSet loTypeId="urn:microsoft.com/office/officeart/2008/layout/VerticalCurvedList" loCatId="list" qsTypeId="urn:microsoft.com/office/officeart/2005/8/quickstyle/simple3" qsCatId="simple" csTypeId="urn:microsoft.com/office/officeart/2005/8/colors/colorful1" csCatId="colorful" phldr="1"/>
      <dgm:spPr/>
      <dgm:t>
        <a:bodyPr/>
        <a:lstStyle/>
        <a:p>
          <a:endParaRPr lang="en-US"/>
        </a:p>
      </dgm:t>
    </dgm:pt>
    <dgm:pt modelId="{61E75B28-AB85-4D5B-99BF-27A392F181BC}">
      <dgm:prSet phldrT="[Text]"/>
      <dgm:spPr/>
      <dgm:t>
        <a:bodyPr/>
        <a:lstStyle/>
        <a:p>
          <a:r>
            <a:rPr lang="en-US" b="0" dirty="0" smtClean="0">
              <a:solidFill>
                <a:schemeClr val="tx1"/>
              </a:solidFill>
              <a:effectLst/>
            </a:rPr>
            <a:t>1. </a:t>
          </a:r>
          <a:r>
            <a:rPr lang="id-ID" b="0" dirty="0" smtClean="0">
              <a:solidFill>
                <a:schemeClr val="tx1"/>
              </a:solidFill>
              <a:effectLst/>
            </a:rPr>
            <a:t>Pengantar Penelitian</a:t>
          </a:r>
          <a:endParaRPr lang="en-US" b="0" dirty="0">
            <a:solidFill>
              <a:schemeClr val="tx1"/>
            </a:solidFill>
            <a:effectLst/>
          </a:endParaRPr>
        </a:p>
      </dgm:t>
    </dgm:pt>
    <dgm:pt modelId="{DFFFE710-2B7D-4EE5-8422-2CA958DD2836}" type="parTrans" cxnId="{BA346185-E011-4D15-8749-77EBDF9A77E4}">
      <dgm:prSet/>
      <dgm:spPr/>
      <dgm:t>
        <a:bodyPr/>
        <a:lstStyle/>
        <a:p>
          <a:endParaRPr lang="en-US"/>
        </a:p>
      </dgm:t>
    </dgm:pt>
    <dgm:pt modelId="{5EE00A65-C21A-4C65-9FFE-7C072A098420}" type="sibTrans" cxnId="{BA346185-E011-4D15-8749-77EBDF9A77E4}">
      <dgm:prSet/>
      <dgm:spPr/>
      <dgm:t>
        <a:bodyPr/>
        <a:lstStyle/>
        <a:p>
          <a:endParaRPr lang="en-US"/>
        </a:p>
      </dgm:t>
    </dgm:pt>
    <dgm:pt modelId="{5ABA629F-5ACA-4CB0-852E-36507611C0B2}">
      <dgm:prSet/>
      <dgm:spPr/>
      <dgm:t>
        <a:bodyPr/>
        <a:lstStyle/>
        <a:p>
          <a:r>
            <a:rPr lang="en-US" b="0" dirty="0" smtClean="0">
              <a:solidFill>
                <a:schemeClr val="tx1"/>
              </a:solidFill>
            </a:rPr>
            <a:t>2. </a:t>
          </a:r>
          <a:r>
            <a:rPr lang="en-US" b="0" dirty="0" err="1" smtClean="0">
              <a:solidFill>
                <a:schemeClr val="tx1"/>
              </a:solidFill>
            </a:rPr>
            <a:t>Tahapan</a:t>
          </a:r>
          <a:r>
            <a:rPr lang="en-US" b="0" dirty="0" smtClean="0">
              <a:solidFill>
                <a:schemeClr val="tx1"/>
              </a:solidFill>
            </a:rPr>
            <a:t> </a:t>
          </a:r>
          <a:r>
            <a:rPr lang="en-US" b="0" dirty="0" err="1" smtClean="0">
              <a:solidFill>
                <a:schemeClr val="tx1"/>
              </a:solidFill>
            </a:rPr>
            <a:t>Penelitian</a:t>
          </a:r>
          <a:endParaRPr lang="en-US" b="0" dirty="0">
            <a:solidFill>
              <a:schemeClr val="tx1"/>
            </a:solidFill>
          </a:endParaRPr>
        </a:p>
      </dgm:t>
    </dgm:pt>
    <dgm:pt modelId="{F3E6C27E-9AE1-416E-AA30-16DAF43C395D}" type="parTrans" cxnId="{F3E6976B-C3C7-4A62-B896-A9FD224FBF7C}">
      <dgm:prSet/>
      <dgm:spPr/>
      <dgm:t>
        <a:bodyPr/>
        <a:lstStyle/>
        <a:p>
          <a:endParaRPr lang="id-ID"/>
        </a:p>
      </dgm:t>
    </dgm:pt>
    <dgm:pt modelId="{9DBB2C32-27B7-462E-A2E1-D859B61C444E}" type="sibTrans" cxnId="{F3E6976B-C3C7-4A62-B896-A9FD224FBF7C}">
      <dgm:prSet/>
      <dgm:spPr/>
      <dgm:t>
        <a:bodyPr/>
        <a:lstStyle/>
        <a:p>
          <a:endParaRPr lang="id-ID"/>
        </a:p>
      </dgm:t>
    </dgm:pt>
    <dgm:pt modelId="{E6AD5E5A-494C-4B2C-B964-BCF6B1A23883}">
      <dgm:prSet/>
      <dgm:spPr/>
      <dgm:t>
        <a:bodyPr/>
        <a:lstStyle/>
        <a:p>
          <a:r>
            <a:rPr lang="en-US" b="0" dirty="0" smtClean="0">
              <a:solidFill>
                <a:schemeClr val="tx1"/>
              </a:solidFill>
            </a:rPr>
            <a:t>3. Literature Review</a:t>
          </a:r>
          <a:endParaRPr lang="en-US" b="0" dirty="0">
            <a:solidFill>
              <a:schemeClr val="tx1"/>
            </a:solidFill>
          </a:endParaRPr>
        </a:p>
      </dgm:t>
    </dgm:pt>
    <dgm:pt modelId="{0F790713-4237-433A-8611-B0EA4EE639FF}" type="parTrans" cxnId="{38EEAE81-A3A2-4A39-A75F-72F1124BECF5}">
      <dgm:prSet/>
      <dgm:spPr/>
      <dgm:t>
        <a:bodyPr/>
        <a:lstStyle/>
        <a:p>
          <a:endParaRPr lang="id-ID"/>
        </a:p>
      </dgm:t>
    </dgm:pt>
    <dgm:pt modelId="{DB194F82-9C0F-4155-888B-04752AD0EED8}" type="sibTrans" cxnId="{38EEAE81-A3A2-4A39-A75F-72F1124BECF5}">
      <dgm:prSet/>
      <dgm:spPr/>
      <dgm:t>
        <a:bodyPr/>
        <a:lstStyle/>
        <a:p>
          <a:endParaRPr lang="id-ID"/>
        </a:p>
      </dgm:t>
    </dgm:pt>
    <dgm:pt modelId="{13C7DB5F-04EB-475B-983A-55E668C397BC}">
      <dgm:prSet/>
      <dgm:spPr/>
      <dgm:t>
        <a:bodyPr/>
        <a:lstStyle/>
        <a:p>
          <a:r>
            <a:rPr lang="en-US" b="0" dirty="0" smtClean="0">
              <a:solidFill>
                <a:schemeClr val="tx1"/>
              </a:solidFill>
            </a:rPr>
            <a:t>4. </a:t>
          </a:r>
          <a:r>
            <a:rPr lang="en-US" b="0" dirty="0" err="1" smtClean="0">
              <a:solidFill>
                <a:schemeClr val="tx1"/>
              </a:solidFill>
            </a:rPr>
            <a:t>Penulisan</a:t>
          </a:r>
          <a:r>
            <a:rPr lang="en-US" b="0" dirty="0" smtClean="0">
              <a:solidFill>
                <a:schemeClr val="tx1"/>
              </a:solidFill>
            </a:rPr>
            <a:t> </a:t>
          </a:r>
          <a:r>
            <a:rPr lang="en-US" b="0" dirty="0" err="1" smtClean="0">
              <a:solidFill>
                <a:schemeClr val="tx1"/>
              </a:solidFill>
            </a:rPr>
            <a:t>Ilmiah</a:t>
          </a:r>
          <a:r>
            <a:rPr lang="en-US" b="0" dirty="0" smtClean="0">
              <a:solidFill>
                <a:schemeClr val="tx1"/>
              </a:solidFill>
            </a:rPr>
            <a:t> </a:t>
          </a:r>
          <a:r>
            <a:rPr lang="en-US" b="0" dirty="0" err="1" smtClean="0">
              <a:solidFill>
                <a:schemeClr val="tx1"/>
              </a:solidFill>
            </a:rPr>
            <a:t>dan</a:t>
          </a:r>
          <a:r>
            <a:rPr lang="en-US" b="0" dirty="0" smtClean="0">
              <a:solidFill>
                <a:schemeClr val="tx1"/>
              </a:solidFill>
            </a:rPr>
            <a:t> </a:t>
          </a:r>
          <a:r>
            <a:rPr lang="en-US" b="0" dirty="0" err="1" smtClean="0">
              <a:solidFill>
                <a:schemeClr val="tx1"/>
              </a:solidFill>
            </a:rPr>
            <a:t>Publikasi</a:t>
          </a:r>
          <a:r>
            <a:rPr lang="en-US" b="0" dirty="0" smtClean="0">
              <a:solidFill>
                <a:schemeClr val="tx1"/>
              </a:solidFill>
            </a:rPr>
            <a:t> </a:t>
          </a:r>
          <a:r>
            <a:rPr lang="en-US" b="0" dirty="0" err="1" smtClean="0">
              <a:solidFill>
                <a:schemeClr val="tx1"/>
              </a:solidFill>
            </a:rPr>
            <a:t>Penelitian</a:t>
          </a:r>
          <a:endParaRPr lang="id-ID" b="0" i="1" dirty="0">
            <a:solidFill>
              <a:schemeClr val="tx1"/>
            </a:solidFill>
          </a:endParaRPr>
        </a:p>
      </dgm:t>
    </dgm:pt>
    <dgm:pt modelId="{746EE1F1-EAA0-4762-9295-012CEE423930}" type="parTrans" cxnId="{B1A68F55-CC5C-444C-8F19-BA640397F8B2}">
      <dgm:prSet/>
      <dgm:spPr/>
      <dgm:t>
        <a:bodyPr/>
        <a:lstStyle/>
        <a:p>
          <a:endParaRPr lang="id-ID"/>
        </a:p>
      </dgm:t>
    </dgm:pt>
    <dgm:pt modelId="{C81F0F70-70E7-412E-A3A6-5FC15B6ECAAC}" type="sibTrans" cxnId="{B1A68F55-CC5C-444C-8F19-BA640397F8B2}">
      <dgm:prSet/>
      <dgm:spPr/>
      <dgm:t>
        <a:bodyPr/>
        <a:lstStyle/>
        <a:p>
          <a:endParaRPr lang="id-ID"/>
        </a:p>
      </dgm:t>
    </dgm:pt>
    <dgm:pt modelId="{0456BA7D-991F-4896-9456-C4D6351A3831}">
      <dgm:prSet/>
      <dgm:spPr/>
      <dgm:t>
        <a:bodyPr/>
        <a:lstStyle/>
        <a:p>
          <a:r>
            <a:rPr lang="en-US" b="0" dirty="0" smtClean="0">
              <a:solidFill>
                <a:schemeClr val="tx1"/>
              </a:solidFill>
            </a:rPr>
            <a:t>5. Systematic Literature Review (SLR)</a:t>
          </a:r>
          <a:endParaRPr lang="en-US" b="0" dirty="0">
            <a:solidFill>
              <a:schemeClr val="tx1"/>
            </a:solidFill>
          </a:endParaRPr>
        </a:p>
      </dgm:t>
    </dgm:pt>
    <dgm:pt modelId="{887F28E8-7285-425E-BDBB-98D450343A84}" type="parTrans" cxnId="{D0752EE4-2582-4A48-B75A-30E270DEAF86}">
      <dgm:prSet/>
      <dgm:spPr/>
      <dgm:t>
        <a:bodyPr/>
        <a:lstStyle/>
        <a:p>
          <a:endParaRPr lang="id-ID"/>
        </a:p>
      </dgm:t>
    </dgm:pt>
    <dgm:pt modelId="{5FBF904B-1344-48E2-A20E-3FBF9BD4A004}" type="sibTrans" cxnId="{D0752EE4-2582-4A48-B75A-30E270DEAF86}">
      <dgm:prSet/>
      <dgm:spPr/>
      <dgm:t>
        <a:bodyPr/>
        <a:lstStyle/>
        <a:p>
          <a:endParaRPr lang="id-ID"/>
        </a:p>
      </dgm:t>
    </dgm:pt>
    <dgm:pt modelId="{D385DD73-CD43-4171-BCE4-C9E0319250BB}">
      <dgm:prSet/>
      <dgm:spPr/>
      <dgm:t>
        <a:bodyPr/>
        <a:lstStyle/>
        <a:p>
          <a:r>
            <a:rPr lang="en-US" b="1" dirty="0" smtClean="0">
              <a:solidFill>
                <a:schemeClr val="tx1"/>
              </a:solidFill>
            </a:rPr>
            <a:t>6. </a:t>
          </a:r>
          <a:r>
            <a:rPr lang="en-US" b="1" dirty="0" err="1" smtClean="0">
              <a:solidFill>
                <a:schemeClr val="tx1"/>
              </a:solidFill>
            </a:rPr>
            <a:t>Pembimbingan</a:t>
          </a:r>
          <a:r>
            <a:rPr lang="en-US" b="1" dirty="0" smtClean="0">
              <a:solidFill>
                <a:schemeClr val="tx1"/>
              </a:solidFill>
            </a:rPr>
            <a:t> </a:t>
          </a:r>
          <a:r>
            <a:rPr lang="en-US" b="1" dirty="0" err="1" smtClean="0">
              <a:solidFill>
                <a:schemeClr val="tx1"/>
              </a:solidFill>
            </a:rPr>
            <a:t>dan</a:t>
          </a:r>
          <a:r>
            <a:rPr lang="en-US" b="1" dirty="0" smtClean="0">
              <a:solidFill>
                <a:schemeClr val="tx1"/>
              </a:solidFill>
            </a:rPr>
            <a:t> </a:t>
          </a:r>
          <a:r>
            <a:rPr lang="en-US" b="1" dirty="0" err="1" smtClean="0">
              <a:solidFill>
                <a:schemeClr val="tx1"/>
              </a:solidFill>
            </a:rPr>
            <a:t>Presentasi</a:t>
          </a:r>
          <a:r>
            <a:rPr lang="en-US" b="1" dirty="0" smtClean="0">
              <a:solidFill>
                <a:schemeClr val="tx1"/>
              </a:solidFill>
            </a:rPr>
            <a:t> </a:t>
          </a:r>
          <a:r>
            <a:rPr lang="en-US" b="1" dirty="0" err="1" smtClean="0">
              <a:solidFill>
                <a:schemeClr val="tx1"/>
              </a:solidFill>
            </a:rPr>
            <a:t>Penelitian</a:t>
          </a:r>
          <a:endParaRPr lang="en-US" b="1" dirty="0">
            <a:solidFill>
              <a:schemeClr val="tx1"/>
            </a:solidFill>
          </a:endParaRPr>
        </a:p>
      </dgm:t>
    </dgm:pt>
    <dgm:pt modelId="{A32F877D-796E-4468-8F30-54246868CF79}" type="parTrans" cxnId="{BA6C0385-0E76-4C17-9678-7E9C465A3A44}">
      <dgm:prSet/>
      <dgm:spPr/>
      <dgm:t>
        <a:bodyPr/>
        <a:lstStyle/>
        <a:p>
          <a:endParaRPr lang="id-ID"/>
        </a:p>
      </dgm:t>
    </dgm:pt>
    <dgm:pt modelId="{A8CA130C-6714-4C20-80BA-43D3C00D6B6F}" type="sibTrans" cxnId="{BA6C0385-0E76-4C17-9678-7E9C465A3A44}">
      <dgm:prSet/>
      <dgm:spPr/>
      <dgm:t>
        <a:bodyPr/>
        <a:lstStyle/>
        <a:p>
          <a:endParaRPr lang="id-ID"/>
        </a:p>
      </dgm:t>
    </dgm:pt>
    <dgm:pt modelId="{B7FA4153-5FAB-4ABD-9543-2EDE3A3A6DE1}" type="pres">
      <dgm:prSet presAssocID="{B07D86EF-2D62-44C6-B66B-D0BCD8B5415C}" presName="Name0" presStyleCnt="0">
        <dgm:presLayoutVars>
          <dgm:chMax val="7"/>
          <dgm:chPref val="7"/>
          <dgm:dir/>
        </dgm:presLayoutVars>
      </dgm:prSet>
      <dgm:spPr/>
      <dgm:t>
        <a:bodyPr/>
        <a:lstStyle/>
        <a:p>
          <a:endParaRPr lang="en-US"/>
        </a:p>
      </dgm:t>
    </dgm:pt>
    <dgm:pt modelId="{D507BAF8-5B4A-447C-ABB5-C52C4CEF29D4}" type="pres">
      <dgm:prSet presAssocID="{B07D86EF-2D62-44C6-B66B-D0BCD8B5415C}" presName="Name1" presStyleCnt="0"/>
      <dgm:spPr/>
    </dgm:pt>
    <dgm:pt modelId="{FBB0DBA0-904F-4732-B5FC-F9A81C3FB897}" type="pres">
      <dgm:prSet presAssocID="{B07D86EF-2D62-44C6-B66B-D0BCD8B5415C}" presName="cycle" presStyleCnt="0"/>
      <dgm:spPr/>
    </dgm:pt>
    <dgm:pt modelId="{06DCD9DD-7CB6-4A26-A4DA-C66898499B46}" type="pres">
      <dgm:prSet presAssocID="{B07D86EF-2D62-44C6-B66B-D0BCD8B5415C}" presName="srcNode" presStyleLbl="node1" presStyleIdx="0" presStyleCnt="6"/>
      <dgm:spPr/>
    </dgm:pt>
    <dgm:pt modelId="{F2668C33-3775-45F7-8B1C-53CD547A9962}" type="pres">
      <dgm:prSet presAssocID="{B07D86EF-2D62-44C6-B66B-D0BCD8B5415C}" presName="conn" presStyleLbl="parChTrans1D2" presStyleIdx="0" presStyleCnt="1"/>
      <dgm:spPr/>
      <dgm:t>
        <a:bodyPr/>
        <a:lstStyle/>
        <a:p>
          <a:endParaRPr lang="en-US"/>
        </a:p>
      </dgm:t>
    </dgm:pt>
    <dgm:pt modelId="{DF2A2467-01F5-4720-84E2-9FFC6ACFFD99}" type="pres">
      <dgm:prSet presAssocID="{B07D86EF-2D62-44C6-B66B-D0BCD8B5415C}" presName="extraNode" presStyleLbl="node1" presStyleIdx="0" presStyleCnt="6"/>
      <dgm:spPr/>
    </dgm:pt>
    <dgm:pt modelId="{E98A4464-3594-4859-B4E1-8FD459CAE4C7}" type="pres">
      <dgm:prSet presAssocID="{B07D86EF-2D62-44C6-B66B-D0BCD8B5415C}" presName="dstNode" presStyleLbl="node1" presStyleIdx="0" presStyleCnt="6"/>
      <dgm:spPr/>
    </dgm:pt>
    <dgm:pt modelId="{C95AE1C9-6883-41D7-BFBF-96D36DF01284}" type="pres">
      <dgm:prSet presAssocID="{61E75B28-AB85-4D5B-99BF-27A392F181BC}" presName="text_1" presStyleLbl="node1" presStyleIdx="0" presStyleCnt="6">
        <dgm:presLayoutVars>
          <dgm:bulletEnabled val="1"/>
        </dgm:presLayoutVars>
      </dgm:prSet>
      <dgm:spPr/>
      <dgm:t>
        <a:bodyPr/>
        <a:lstStyle/>
        <a:p>
          <a:endParaRPr lang="en-US"/>
        </a:p>
      </dgm:t>
    </dgm:pt>
    <dgm:pt modelId="{F82A2194-AD0F-40FB-B76E-84EC5EEF1804}" type="pres">
      <dgm:prSet presAssocID="{61E75B28-AB85-4D5B-99BF-27A392F181BC}" presName="accent_1" presStyleCnt="0"/>
      <dgm:spPr/>
    </dgm:pt>
    <dgm:pt modelId="{6A4F07D3-5ED9-4760-BDA4-B572E595E3B3}" type="pres">
      <dgm:prSet presAssocID="{61E75B28-AB85-4D5B-99BF-27A392F181BC}" presName="accentRepeatNode" presStyleLbl="solidFgAcc1" presStyleIdx="0" presStyleCnt="6"/>
      <dgm:spPr/>
    </dgm:pt>
    <dgm:pt modelId="{A46F6442-9543-402D-9D72-6CD69DA9E324}" type="pres">
      <dgm:prSet presAssocID="{5ABA629F-5ACA-4CB0-852E-36507611C0B2}" presName="text_2" presStyleLbl="node1" presStyleIdx="1" presStyleCnt="6">
        <dgm:presLayoutVars>
          <dgm:bulletEnabled val="1"/>
        </dgm:presLayoutVars>
      </dgm:prSet>
      <dgm:spPr/>
      <dgm:t>
        <a:bodyPr/>
        <a:lstStyle/>
        <a:p>
          <a:endParaRPr lang="id-ID"/>
        </a:p>
      </dgm:t>
    </dgm:pt>
    <dgm:pt modelId="{5A3CC3EC-20F6-4AB8-8CC2-5AE0F4BC6A52}" type="pres">
      <dgm:prSet presAssocID="{5ABA629F-5ACA-4CB0-852E-36507611C0B2}" presName="accent_2" presStyleCnt="0"/>
      <dgm:spPr/>
    </dgm:pt>
    <dgm:pt modelId="{745C97B3-5596-4939-A084-551783CA53DD}" type="pres">
      <dgm:prSet presAssocID="{5ABA629F-5ACA-4CB0-852E-36507611C0B2}" presName="accentRepeatNode" presStyleLbl="solidFgAcc1" presStyleIdx="1" presStyleCnt="6"/>
      <dgm:spPr/>
    </dgm:pt>
    <dgm:pt modelId="{55261763-0AEC-4D31-8136-12392D2D8CAC}" type="pres">
      <dgm:prSet presAssocID="{E6AD5E5A-494C-4B2C-B964-BCF6B1A23883}" presName="text_3" presStyleLbl="node1" presStyleIdx="2" presStyleCnt="6">
        <dgm:presLayoutVars>
          <dgm:bulletEnabled val="1"/>
        </dgm:presLayoutVars>
      </dgm:prSet>
      <dgm:spPr/>
      <dgm:t>
        <a:bodyPr/>
        <a:lstStyle/>
        <a:p>
          <a:endParaRPr lang="id-ID"/>
        </a:p>
      </dgm:t>
    </dgm:pt>
    <dgm:pt modelId="{2154989E-1859-49B5-9D2C-E6523DA4E475}" type="pres">
      <dgm:prSet presAssocID="{E6AD5E5A-494C-4B2C-B964-BCF6B1A23883}" presName="accent_3" presStyleCnt="0"/>
      <dgm:spPr/>
    </dgm:pt>
    <dgm:pt modelId="{3BB461CF-AE05-4EC3-83A9-BD1BBC1DF3F0}" type="pres">
      <dgm:prSet presAssocID="{E6AD5E5A-494C-4B2C-B964-BCF6B1A23883}" presName="accentRepeatNode" presStyleLbl="solidFgAcc1" presStyleIdx="2" presStyleCnt="6"/>
      <dgm:spPr/>
    </dgm:pt>
    <dgm:pt modelId="{37045537-A092-43CE-9489-E2363CE24285}" type="pres">
      <dgm:prSet presAssocID="{13C7DB5F-04EB-475B-983A-55E668C397BC}" presName="text_4" presStyleLbl="node1" presStyleIdx="3" presStyleCnt="6">
        <dgm:presLayoutVars>
          <dgm:bulletEnabled val="1"/>
        </dgm:presLayoutVars>
      </dgm:prSet>
      <dgm:spPr/>
      <dgm:t>
        <a:bodyPr/>
        <a:lstStyle/>
        <a:p>
          <a:endParaRPr lang="id-ID"/>
        </a:p>
      </dgm:t>
    </dgm:pt>
    <dgm:pt modelId="{3F2D0488-EFAE-4289-9A49-0A883F0A5E47}" type="pres">
      <dgm:prSet presAssocID="{13C7DB5F-04EB-475B-983A-55E668C397BC}" presName="accent_4" presStyleCnt="0"/>
      <dgm:spPr/>
    </dgm:pt>
    <dgm:pt modelId="{F22447C9-6178-4BDF-AD93-D3C8B72968BB}" type="pres">
      <dgm:prSet presAssocID="{13C7DB5F-04EB-475B-983A-55E668C397BC}" presName="accentRepeatNode" presStyleLbl="solidFgAcc1" presStyleIdx="3" presStyleCnt="6"/>
      <dgm:spPr/>
    </dgm:pt>
    <dgm:pt modelId="{F8208DB3-772A-413C-9BE1-16529BF6F398}" type="pres">
      <dgm:prSet presAssocID="{0456BA7D-991F-4896-9456-C4D6351A3831}" presName="text_5" presStyleLbl="node1" presStyleIdx="4" presStyleCnt="6">
        <dgm:presLayoutVars>
          <dgm:bulletEnabled val="1"/>
        </dgm:presLayoutVars>
      </dgm:prSet>
      <dgm:spPr/>
      <dgm:t>
        <a:bodyPr/>
        <a:lstStyle/>
        <a:p>
          <a:endParaRPr lang="id-ID"/>
        </a:p>
      </dgm:t>
    </dgm:pt>
    <dgm:pt modelId="{1742B94E-CDAD-4DB6-8AE3-02B3263B75FE}" type="pres">
      <dgm:prSet presAssocID="{0456BA7D-991F-4896-9456-C4D6351A3831}" presName="accent_5" presStyleCnt="0"/>
      <dgm:spPr/>
    </dgm:pt>
    <dgm:pt modelId="{2FFBCD89-C349-420B-A154-252D9F74A287}" type="pres">
      <dgm:prSet presAssocID="{0456BA7D-991F-4896-9456-C4D6351A3831}" presName="accentRepeatNode" presStyleLbl="solidFgAcc1" presStyleIdx="4" presStyleCnt="6"/>
      <dgm:spPr/>
    </dgm:pt>
    <dgm:pt modelId="{DE8BBC9A-2AED-4E65-8D98-B344E92E5F79}" type="pres">
      <dgm:prSet presAssocID="{D385DD73-CD43-4171-BCE4-C9E0319250BB}" presName="text_6" presStyleLbl="node1" presStyleIdx="5" presStyleCnt="6">
        <dgm:presLayoutVars>
          <dgm:bulletEnabled val="1"/>
        </dgm:presLayoutVars>
      </dgm:prSet>
      <dgm:spPr/>
      <dgm:t>
        <a:bodyPr/>
        <a:lstStyle/>
        <a:p>
          <a:endParaRPr lang="id-ID"/>
        </a:p>
      </dgm:t>
    </dgm:pt>
    <dgm:pt modelId="{CB34327F-0CD2-4C8C-8AB1-83B9635AA843}" type="pres">
      <dgm:prSet presAssocID="{D385DD73-CD43-4171-BCE4-C9E0319250BB}" presName="accent_6" presStyleCnt="0"/>
      <dgm:spPr/>
    </dgm:pt>
    <dgm:pt modelId="{14679AA7-89A1-4991-9B88-549C5E85B9DA}" type="pres">
      <dgm:prSet presAssocID="{D385DD73-CD43-4171-BCE4-C9E0319250BB}" presName="accentRepeatNode" presStyleLbl="solidFgAcc1" presStyleIdx="5" presStyleCnt="6"/>
      <dgm:spPr/>
    </dgm:pt>
  </dgm:ptLst>
  <dgm:cxnLst>
    <dgm:cxn modelId="{0D9C5C0A-1EF1-47E6-82B1-D5F5DC8F5FF1}" type="presOf" srcId="{61E75B28-AB85-4D5B-99BF-27A392F181BC}" destId="{C95AE1C9-6883-41D7-BFBF-96D36DF01284}" srcOrd="0" destOrd="0" presId="urn:microsoft.com/office/officeart/2008/layout/VerticalCurvedList"/>
    <dgm:cxn modelId="{4026D96D-5D8B-4DAC-930A-1E14B0DF06CA}" type="presOf" srcId="{E6AD5E5A-494C-4B2C-B964-BCF6B1A23883}" destId="{55261763-0AEC-4D31-8136-12392D2D8CAC}" srcOrd="0" destOrd="0" presId="urn:microsoft.com/office/officeart/2008/layout/VerticalCurvedList"/>
    <dgm:cxn modelId="{FC57875C-5397-4F8F-ADEC-5442D1904A07}" type="presOf" srcId="{5EE00A65-C21A-4C65-9FFE-7C072A098420}" destId="{F2668C33-3775-45F7-8B1C-53CD547A9962}" srcOrd="0" destOrd="0" presId="urn:microsoft.com/office/officeart/2008/layout/VerticalCurvedList"/>
    <dgm:cxn modelId="{08648063-26D2-41EC-83D4-B15831A93835}" type="presOf" srcId="{0456BA7D-991F-4896-9456-C4D6351A3831}" destId="{F8208DB3-772A-413C-9BE1-16529BF6F398}" srcOrd="0" destOrd="0" presId="urn:microsoft.com/office/officeart/2008/layout/VerticalCurvedList"/>
    <dgm:cxn modelId="{1BAA09FE-05A3-48B0-83D0-A4FAF434412F}" type="presOf" srcId="{D385DD73-CD43-4171-BCE4-C9E0319250BB}" destId="{DE8BBC9A-2AED-4E65-8D98-B344E92E5F79}" srcOrd="0" destOrd="0" presId="urn:microsoft.com/office/officeart/2008/layout/VerticalCurvedList"/>
    <dgm:cxn modelId="{D0752EE4-2582-4A48-B75A-30E270DEAF86}" srcId="{B07D86EF-2D62-44C6-B66B-D0BCD8B5415C}" destId="{0456BA7D-991F-4896-9456-C4D6351A3831}" srcOrd="4" destOrd="0" parTransId="{887F28E8-7285-425E-BDBB-98D450343A84}" sibTransId="{5FBF904B-1344-48E2-A20E-3FBF9BD4A004}"/>
    <dgm:cxn modelId="{BA6C0385-0E76-4C17-9678-7E9C465A3A44}" srcId="{B07D86EF-2D62-44C6-B66B-D0BCD8B5415C}" destId="{D385DD73-CD43-4171-BCE4-C9E0319250BB}" srcOrd="5" destOrd="0" parTransId="{A32F877D-796E-4468-8F30-54246868CF79}" sibTransId="{A8CA130C-6714-4C20-80BA-43D3C00D6B6F}"/>
    <dgm:cxn modelId="{F57F50D6-8B9A-44DF-9956-C9F5BDA108F8}" type="presOf" srcId="{13C7DB5F-04EB-475B-983A-55E668C397BC}" destId="{37045537-A092-43CE-9489-E2363CE24285}" srcOrd="0" destOrd="0" presId="urn:microsoft.com/office/officeart/2008/layout/VerticalCurvedList"/>
    <dgm:cxn modelId="{38EEAE81-A3A2-4A39-A75F-72F1124BECF5}" srcId="{B07D86EF-2D62-44C6-B66B-D0BCD8B5415C}" destId="{E6AD5E5A-494C-4B2C-B964-BCF6B1A23883}" srcOrd="2" destOrd="0" parTransId="{0F790713-4237-433A-8611-B0EA4EE639FF}" sibTransId="{DB194F82-9C0F-4155-888B-04752AD0EED8}"/>
    <dgm:cxn modelId="{F3E6976B-C3C7-4A62-B896-A9FD224FBF7C}" srcId="{B07D86EF-2D62-44C6-B66B-D0BCD8B5415C}" destId="{5ABA629F-5ACA-4CB0-852E-36507611C0B2}" srcOrd="1" destOrd="0" parTransId="{F3E6C27E-9AE1-416E-AA30-16DAF43C395D}" sibTransId="{9DBB2C32-27B7-462E-A2E1-D859B61C444E}"/>
    <dgm:cxn modelId="{C8FEC18C-5BF7-403B-BF14-8373AF4E707C}" type="presOf" srcId="{5ABA629F-5ACA-4CB0-852E-36507611C0B2}" destId="{A46F6442-9543-402D-9D72-6CD69DA9E324}" srcOrd="0" destOrd="0" presId="urn:microsoft.com/office/officeart/2008/layout/VerticalCurvedList"/>
    <dgm:cxn modelId="{414CE795-7226-48E9-BA7A-33E8CBC27332}" type="presOf" srcId="{B07D86EF-2D62-44C6-B66B-D0BCD8B5415C}" destId="{B7FA4153-5FAB-4ABD-9543-2EDE3A3A6DE1}" srcOrd="0" destOrd="0" presId="urn:microsoft.com/office/officeart/2008/layout/VerticalCurvedList"/>
    <dgm:cxn modelId="{BA346185-E011-4D15-8749-77EBDF9A77E4}" srcId="{B07D86EF-2D62-44C6-B66B-D0BCD8B5415C}" destId="{61E75B28-AB85-4D5B-99BF-27A392F181BC}" srcOrd="0" destOrd="0" parTransId="{DFFFE710-2B7D-4EE5-8422-2CA958DD2836}" sibTransId="{5EE00A65-C21A-4C65-9FFE-7C072A098420}"/>
    <dgm:cxn modelId="{B1A68F55-CC5C-444C-8F19-BA640397F8B2}" srcId="{B07D86EF-2D62-44C6-B66B-D0BCD8B5415C}" destId="{13C7DB5F-04EB-475B-983A-55E668C397BC}" srcOrd="3" destOrd="0" parTransId="{746EE1F1-EAA0-4762-9295-012CEE423930}" sibTransId="{C81F0F70-70E7-412E-A3A6-5FC15B6ECAAC}"/>
    <dgm:cxn modelId="{613B3A54-CA22-4AE2-8FF1-7C6334288DEA}" type="presParOf" srcId="{B7FA4153-5FAB-4ABD-9543-2EDE3A3A6DE1}" destId="{D507BAF8-5B4A-447C-ABB5-C52C4CEF29D4}" srcOrd="0" destOrd="0" presId="urn:microsoft.com/office/officeart/2008/layout/VerticalCurvedList"/>
    <dgm:cxn modelId="{87625F7F-3A69-4E71-A0CD-54C00F8341C7}" type="presParOf" srcId="{D507BAF8-5B4A-447C-ABB5-C52C4CEF29D4}" destId="{FBB0DBA0-904F-4732-B5FC-F9A81C3FB897}" srcOrd="0" destOrd="0" presId="urn:microsoft.com/office/officeart/2008/layout/VerticalCurvedList"/>
    <dgm:cxn modelId="{6A43B763-BC83-4B15-B704-D90BB53FABB7}" type="presParOf" srcId="{FBB0DBA0-904F-4732-B5FC-F9A81C3FB897}" destId="{06DCD9DD-7CB6-4A26-A4DA-C66898499B46}" srcOrd="0" destOrd="0" presId="urn:microsoft.com/office/officeart/2008/layout/VerticalCurvedList"/>
    <dgm:cxn modelId="{61C9154A-5A67-4B16-864B-3306AF60E368}" type="presParOf" srcId="{FBB0DBA0-904F-4732-B5FC-F9A81C3FB897}" destId="{F2668C33-3775-45F7-8B1C-53CD547A9962}" srcOrd="1" destOrd="0" presId="urn:microsoft.com/office/officeart/2008/layout/VerticalCurvedList"/>
    <dgm:cxn modelId="{7804410D-E3D1-42B8-8E4C-0E1B72519EC8}" type="presParOf" srcId="{FBB0DBA0-904F-4732-B5FC-F9A81C3FB897}" destId="{DF2A2467-01F5-4720-84E2-9FFC6ACFFD99}" srcOrd="2" destOrd="0" presId="urn:microsoft.com/office/officeart/2008/layout/VerticalCurvedList"/>
    <dgm:cxn modelId="{617FE9A2-1782-483B-8CE0-367BE44B510D}" type="presParOf" srcId="{FBB0DBA0-904F-4732-B5FC-F9A81C3FB897}" destId="{E98A4464-3594-4859-B4E1-8FD459CAE4C7}" srcOrd="3" destOrd="0" presId="urn:microsoft.com/office/officeart/2008/layout/VerticalCurvedList"/>
    <dgm:cxn modelId="{5D9A05B0-9C2C-4C39-859C-AE67947D857C}" type="presParOf" srcId="{D507BAF8-5B4A-447C-ABB5-C52C4CEF29D4}" destId="{C95AE1C9-6883-41D7-BFBF-96D36DF01284}" srcOrd="1" destOrd="0" presId="urn:microsoft.com/office/officeart/2008/layout/VerticalCurvedList"/>
    <dgm:cxn modelId="{83B86E59-34E5-4C79-AA6D-2732A10E1EAF}" type="presParOf" srcId="{D507BAF8-5B4A-447C-ABB5-C52C4CEF29D4}" destId="{F82A2194-AD0F-40FB-B76E-84EC5EEF1804}" srcOrd="2" destOrd="0" presId="urn:microsoft.com/office/officeart/2008/layout/VerticalCurvedList"/>
    <dgm:cxn modelId="{8E0E59AD-C321-4BAE-8E25-BD8BD425B4D1}" type="presParOf" srcId="{F82A2194-AD0F-40FB-B76E-84EC5EEF1804}" destId="{6A4F07D3-5ED9-4760-BDA4-B572E595E3B3}" srcOrd="0" destOrd="0" presId="urn:microsoft.com/office/officeart/2008/layout/VerticalCurvedList"/>
    <dgm:cxn modelId="{F1BBB4AF-F5DA-4E39-A997-3728F48458FB}" type="presParOf" srcId="{D507BAF8-5B4A-447C-ABB5-C52C4CEF29D4}" destId="{A46F6442-9543-402D-9D72-6CD69DA9E324}" srcOrd="3" destOrd="0" presId="urn:microsoft.com/office/officeart/2008/layout/VerticalCurvedList"/>
    <dgm:cxn modelId="{3BB91214-4BC1-4AD7-97CE-0FB209F76704}" type="presParOf" srcId="{D507BAF8-5B4A-447C-ABB5-C52C4CEF29D4}" destId="{5A3CC3EC-20F6-4AB8-8CC2-5AE0F4BC6A52}" srcOrd="4" destOrd="0" presId="urn:microsoft.com/office/officeart/2008/layout/VerticalCurvedList"/>
    <dgm:cxn modelId="{4E5CEF30-F44C-43D7-AA1C-EDAD0299504A}" type="presParOf" srcId="{5A3CC3EC-20F6-4AB8-8CC2-5AE0F4BC6A52}" destId="{745C97B3-5596-4939-A084-551783CA53DD}" srcOrd="0" destOrd="0" presId="urn:microsoft.com/office/officeart/2008/layout/VerticalCurvedList"/>
    <dgm:cxn modelId="{1EB92FD8-6BAD-4737-8C99-4453DBAB06BC}" type="presParOf" srcId="{D507BAF8-5B4A-447C-ABB5-C52C4CEF29D4}" destId="{55261763-0AEC-4D31-8136-12392D2D8CAC}" srcOrd="5" destOrd="0" presId="urn:microsoft.com/office/officeart/2008/layout/VerticalCurvedList"/>
    <dgm:cxn modelId="{FC165070-5E43-46FC-BB95-AD489E786242}" type="presParOf" srcId="{D507BAF8-5B4A-447C-ABB5-C52C4CEF29D4}" destId="{2154989E-1859-49B5-9D2C-E6523DA4E475}" srcOrd="6" destOrd="0" presId="urn:microsoft.com/office/officeart/2008/layout/VerticalCurvedList"/>
    <dgm:cxn modelId="{98903E86-DB95-45AE-96E6-3D88AC90CD03}" type="presParOf" srcId="{2154989E-1859-49B5-9D2C-E6523DA4E475}" destId="{3BB461CF-AE05-4EC3-83A9-BD1BBC1DF3F0}" srcOrd="0" destOrd="0" presId="urn:microsoft.com/office/officeart/2008/layout/VerticalCurvedList"/>
    <dgm:cxn modelId="{8B85C121-DFA7-4C91-AAD0-9CF003B6AD5E}" type="presParOf" srcId="{D507BAF8-5B4A-447C-ABB5-C52C4CEF29D4}" destId="{37045537-A092-43CE-9489-E2363CE24285}" srcOrd="7" destOrd="0" presId="urn:microsoft.com/office/officeart/2008/layout/VerticalCurvedList"/>
    <dgm:cxn modelId="{31B1860C-27FE-4C95-8508-E7CE47BC13F3}" type="presParOf" srcId="{D507BAF8-5B4A-447C-ABB5-C52C4CEF29D4}" destId="{3F2D0488-EFAE-4289-9A49-0A883F0A5E47}" srcOrd="8" destOrd="0" presId="urn:microsoft.com/office/officeart/2008/layout/VerticalCurvedList"/>
    <dgm:cxn modelId="{2A6B5F5C-0358-4A40-9891-F864726BC8C5}" type="presParOf" srcId="{3F2D0488-EFAE-4289-9A49-0A883F0A5E47}" destId="{F22447C9-6178-4BDF-AD93-D3C8B72968BB}" srcOrd="0" destOrd="0" presId="urn:microsoft.com/office/officeart/2008/layout/VerticalCurvedList"/>
    <dgm:cxn modelId="{54058B44-708A-439B-90F0-0EB7C8BA81DF}" type="presParOf" srcId="{D507BAF8-5B4A-447C-ABB5-C52C4CEF29D4}" destId="{F8208DB3-772A-413C-9BE1-16529BF6F398}" srcOrd="9" destOrd="0" presId="urn:microsoft.com/office/officeart/2008/layout/VerticalCurvedList"/>
    <dgm:cxn modelId="{FA6DBAEB-8D84-4579-B800-C7492F567F06}" type="presParOf" srcId="{D507BAF8-5B4A-447C-ABB5-C52C4CEF29D4}" destId="{1742B94E-CDAD-4DB6-8AE3-02B3263B75FE}" srcOrd="10" destOrd="0" presId="urn:microsoft.com/office/officeart/2008/layout/VerticalCurvedList"/>
    <dgm:cxn modelId="{3DF65AF6-5751-4592-88A6-3BD3358EC64D}" type="presParOf" srcId="{1742B94E-CDAD-4DB6-8AE3-02B3263B75FE}" destId="{2FFBCD89-C349-420B-A154-252D9F74A287}" srcOrd="0" destOrd="0" presId="urn:microsoft.com/office/officeart/2008/layout/VerticalCurvedList"/>
    <dgm:cxn modelId="{F1E60F69-D7FE-4F23-9123-BF72652EFF39}" type="presParOf" srcId="{D507BAF8-5B4A-447C-ABB5-C52C4CEF29D4}" destId="{DE8BBC9A-2AED-4E65-8D98-B344E92E5F79}" srcOrd="11" destOrd="0" presId="urn:microsoft.com/office/officeart/2008/layout/VerticalCurvedList"/>
    <dgm:cxn modelId="{8D092EF8-951E-4C3A-A25D-BDBD9ED4AB0D}" type="presParOf" srcId="{D507BAF8-5B4A-447C-ABB5-C52C4CEF29D4}" destId="{CB34327F-0CD2-4C8C-8AB1-83B9635AA843}" srcOrd="12" destOrd="0" presId="urn:microsoft.com/office/officeart/2008/layout/VerticalCurvedList"/>
    <dgm:cxn modelId="{ABF8CDB4-E248-419F-8A8C-43001D76B71F}" type="presParOf" srcId="{CB34327F-0CD2-4C8C-8AB1-83B9635AA843}" destId="{14679AA7-89A1-4991-9B88-549C5E85B9DA}"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657" name="Rectangle 9"/>
          <p:cNvSpPr>
            <a:spLocks noGrp="1" noChangeArrowheads="1"/>
          </p:cNvSpPr>
          <p:nvPr>
            <p:ph type="hdr" sz="quarter"/>
          </p:nvPr>
        </p:nvSpPr>
        <p:spPr bwMode="auto">
          <a:xfrm>
            <a:off x="3581400" y="9224965"/>
            <a:ext cx="3200400" cy="442913"/>
          </a:xfrm>
          <a:prstGeom prst="rect">
            <a:avLst/>
          </a:prstGeom>
          <a:noFill/>
          <a:ln w="9525">
            <a:noFill/>
            <a:miter lim="800000"/>
            <a:headEnd/>
            <a:tailEnd/>
          </a:ln>
          <a:effectLst/>
        </p:spPr>
        <p:txBody>
          <a:bodyPr vert="horz" wrap="square" lIns="95379" tIns="47690" rIns="95379" bIns="47690" numCol="1" anchor="t" anchorCtr="0" compatLnSpc="1">
            <a:prstTxWarp prst="textNoShape">
              <a:avLst/>
            </a:prstTxWarp>
          </a:bodyPr>
          <a:lstStyle>
            <a:lvl1pPr algn="r" defTabSz="953991">
              <a:defRPr sz="700" i="1" dirty="0">
                <a:effectLst/>
              </a:defRPr>
            </a:lvl1pPr>
          </a:lstStyle>
          <a:p>
            <a:pPr>
              <a:defRPr/>
            </a:pPr>
            <a:r>
              <a:rPr lang="en-US" altLang="ja-JP" smtClean="0"/>
              <a:t>romi@romisatriawahono.net</a:t>
            </a:r>
            <a:endParaRPr lang="en-US" altLang="ja-JP"/>
          </a:p>
        </p:txBody>
      </p:sp>
      <p:sp>
        <p:nvSpPr>
          <p:cNvPr id="27658" name="Rectangle 10"/>
          <p:cNvSpPr>
            <a:spLocks noGrp="1" noChangeArrowheads="1"/>
          </p:cNvSpPr>
          <p:nvPr>
            <p:ph type="dt" sz="quarter" idx="1"/>
          </p:nvPr>
        </p:nvSpPr>
        <p:spPr bwMode="auto">
          <a:xfrm>
            <a:off x="611190" y="180976"/>
            <a:ext cx="6164262" cy="495300"/>
          </a:xfrm>
          <a:prstGeom prst="rect">
            <a:avLst/>
          </a:prstGeom>
          <a:noFill/>
          <a:ln w="9525">
            <a:noFill/>
            <a:miter lim="800000"/>
            <a:headEnd/>
            <a:tailEnd/>
          </a:ln>
          <a:effectLst/>
        </p:spPr>
        <p:txBody>
          <a:bodyPr vert="horz" wrap="square" lIns="95379" tIns="47690" rIns="95379" bIns="47690" numCol="1" anchor="t" anchorCtr="0" compatLnSpc="1">
            <a:prstTxWarp prst="textNoShape">
              <a:avLst/>
            </a:prstTxWarp>
          </a:bodyPr>
          <a:lstStyle>
            <a:lvl1pPr algn="r" defTabSz="953991">
              <a:defRPr sz="700" i="1" dirty="0" smtClean="0">
                <a:effectLst/>
              </a:defRPr>
            </a:lvl1pPr>
          </a:lstStyle>
          <a:p>
            <a:pPr>
              <a:defRPr/>
            </a:pPr>
            <a:r>
              <a:rPr lang="en-US" altLang="ja-JP" dirty="0" smtClean="0"/>
              <a:t>Research Methodology</a:t>
            </a:r>
            <a:endParaRPr lang="en-US" altLang="ja-JP" dirty="0"/>
          </a:p>
        </p:txBody>
      </p:sp>
      <p:sp>
        <p:nvSpPr>
          <p:cNvPr id="27659" name="Rectangle 11"/>
          <p:cNvSpPr>
            <a:spLocks noGrp="1" noChangeArrowheads="1"/>
          </p:cNvSpPr>
          <p:nvPr>
            <p:ph type="ftr" sz="quarter" idx="2"/>
          </p:nvPr>
        </p:nvSpPr>
        <p:spPr bwMode="auto">
          <a:xfrm>
            <a:off x="495301" y="9101139"/>
            <a:ext cx="3314701" cy="347662"/>
          </a:xfrm>
          <a:prstGeom prst="rect">
            <a:avLst/>
          </a:prstGeom>
          <a:noFill/>
          <a:ln w="9525">
            <a:noFill/>
            <a:miter lim="800000"/>
            <a:headEnd/>
            <a:tailEnd/>
          </a:ln>
          <a:effectLst/>
        </p:spPr>
        <p:txBody>
          <a:bodyPr vert="horz" wrap="square" lIns="95379" tIns="47690" rIns="95379" bIns="47690" numCol="1" anchor="b" anchorCtr="0" compatLnSpc="1">
            <a:prstTxWarp prst="textNoShape">
              <a:avLst/>
            </a:prstTxWarp>
          </a:bodyPr>
          <a:lstStyle>
            <a:lvl1pPr algn="l" defTabSz="953991">
              <a:defRPr sz="700" i="1" dirty="0">
                <a:effectLst/>
              </a:defRPr>
            </a:lvl1pPr>
          </a:lstStyle>
          <a:p>
            <a:pPr>
              <a:defRPr/>
            </a:pPr>
            <a:r>
              <a:rPr lang="en-US" altLang="ja-JP"/>
              <a:t>http://romisatriawahono.net</a:t>
            </a:r>
          </a:p>
        </p:txBody>
      </p:sp>
      <p:sp>
        <p:nvSpPr>
          <p:cNvPr id="27660" name="Line 12"/>
          <p:cNvSpPr>
            <a:spLocks noChangeShapeType="1"/>
          </p:cNvSpPr>
          <p:nvPr/>
        </p:nvSpPr>
        <p:spPr bwMode="auto">
          <a:xfrm flipH="1">
            <a:off x="611190" y="381000"/>
            <a:ext cx="6096000" cy="0"/>
          </a:xfrm>
          <a:prstGeom prst="line">
            <a:avLst/>
          </a:prstGeom>
          <a:noFill/>
          <a:ln w="3175">
            <a:solidFill>
              <a:schemeClr val="tx1"/>
            </a:solidFill>
            <a:miter lim="800000"/>
            <a:headEnd/>
            <a:tailEnd/>
          </a:ln>
          <a:effectLst/>
        </p:spPr>
        <p:txBody>
          <a:bodyPr wrap="none" lIns="91430" tIns="45715" rIns="91430" bIns="45715"/>
          <a:lstStyle/>
          <a:p>
            <a:pPr>
              <a:defRPr/>
            </a:pPr>
            <a:endParaRPr lang="id-ID"/>
          </a:p>
        </p:txBody>
      </p:sp>
      <p:sp>
        <p:nvSpPr>
          <p:cNvPr id="27661" name="Line 13"/>
          <p:cNvSpPr>
            <a:spLocks noChangeShapeType="1"/>
          </p:cNvSpPr>
          <p:nvPr/>
        </p:nvSpPr>
        <p:spPr bwMode="auto">
          <a:xfrm flipH="1">
            <a:off x="611190" y="9220200"/>
            <a:ext cx="6096000" cy="0"/>
          </a:xfrm>
          <a:prstGeom prst="line">
            <a:avLst/>
          </a:prstGeom>
          <a:noFill/>
          <a:ln w="3175">
            <a:solidFill>
              <a:schemeClr val="tx1"/>
            </a:solidFill>
            <a:miter lim="800000"/>
            <a:headEnd/>
            <a:tailEnd/>
          </a:ln>
          <a:effectLst/>
        </p:spPr>
        <p:txBody>
          <a:bodyPr wrap="none" lIns="91430" tIns="45715" rIns="91430" bIns="45715"/>
          <a:lstStyle/>
          <a:p>
            <a:pPr>
              <a:defRPr/>
            </a:pPr>
            <a:endParaRPr lang="id-ID"/>
          </a:p>
        </p:txBody>
      </p:sp>
      <p:sp>
        <p:nvSpPr>
          <p:cNvPr id="3" name="Slide Number Placeholder 2"/>
          <p:cNvSpPr>
            <a:spLocks noGrp="1"/>
          </p:cNvSpPr>
          <p:nvPr>
            <p:ph type="sldNum" sz="quarter" idx="3"/>
          </p:nvPr>
        </p:nvSpPr>
        <p:spPr>
          <a:xfrm>
            <a:off x="611190" y="-100012"/>
            <a:ext cx="3170238" cy="481012"/>
          </a:xfrm>
          <a:prstGeom prst="rect">
            <a:avLst/>
          </a:prstGeom>
        </p:spPr>
        <p:txBody>
          <a:bodyPr vert="horz" lIns="91440" tIns="45720" rIns="91440" bIns="45720" rtlCol="0" anchor="b"/>
          <a:lstStyle>
            <a:lvl1pPr algn="r">
              <a:defRPr sz="1200"/>
            </a:lvl1pPr>
          </a:lstStyle>
          <a:p>
            <a:pPr algn="l"/>
            <a:fld id="{F70BB06A-BCC8-4C11-A7C1-67582F4C337E}" type="slidenum">
              <a:rPr lang="en-US" sz="700" i="1" smtClean="0">
                <a:effectLst/>
              </a:rPr>
              <a:pPr algn="l"/>
              <a:t>‹#›</a:t>
            </a:fld>
            <a:endParaRPr lang="en-US" sz="700" i="1">
              <a:effectLst/>
            </a:endParaRPr>
          </a:p>
        </p:txBody>
      </p:sp>
    </p:spTree>
    <p:extLst>
      <p:ext uri="{BB962C8B-B14F-4D97-AF65-F5344CB8AC3E}">
        <p14:creationId xmlns:p14="http://schemas.microsoft.com/office/powerpoint/2010/main" val="4035611026"/>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jpg>
</file>

<file path=ppt/media/image12.jp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hdr" sz="quarter"/>
          </p:nvPr>
        </p:nvSpPr>
        <p:spPr bwMode="auto">
          <a:xfrm>
            <a:off x="2" y="0"/>
            <a:ext cx="3170238" cy="479425"/>
          </a:xfrm>
          <a:prstGeom prst="rect">
            <a:avLst/>
          </a:prstGeom>
          <a:noFill/>
          <a:ln w="9525">
            <a:noFill/>
            <a:miter lim="800000"/>
            <a:headEnd/>
            <a:tailEnd/>
          </a:ln>
          <a:effectLst/>
        </p:spPr>
        <p:txBody>
          <a:bodyPr vert="horz" wrap="square" lIns="95379" tIns="47690" rIns="95379" bIns="47690" numCol="1" anchor="t" anchorCtr="0" compatLnSpc="1">
            <a:prstTxWarp prst="textNoShape">
              <a:avLst/>
            </a:prstTxWarp>
          </a:bodyPr>
          <a:lstStyle>
            <a:lvl1pPr algn="l" defTabSz="953991">
              <a:defRPr sz="1200">
                <a:effectLst/>
                <a:latin typeface="Times New Roman" pitchFamily="18" charset="0"/>
              </a:defRPr>
            </a:lvl1pPr>
          </a:lstStyle>
          <a:p>
            <a:pPr>
              <a:defRPr/>
            </a:pPr>
            <a:r>
              <a:rPr lang="en-US" altLang="ja-JP" smtClean="0"/>
              <a:t>romi@romisatriawahono.net</a:t>
            </a:r>
            <a:endParaRPr lang="en-US" altLang="ja-JP"/>
          </a:p>
        </p:txBody>
      </p:sp>
      <p:sp>
        <p:nvSpPr>
          <p:cNvPr id="1027" name="Rectangle 3"/>
          <p:cNvSpPr>
            <a:spLocks noGrp="1" noChangeArrowheads="1"/>
          </p:cNvSpPr>
          <p:nvPr>
            <p:ph type="dt" idx="1"/>
          </p:nvPr>
        </p:nvSpPr>
        <p:spPr bwMode="auto">
          <a:xfrm>
            <a:off x="4144966" y="0"/>
            <a:ext cx="3170237" cy="479425"/>
          </a:xfrm>
          <a:prstGeom prst="rect">
            <a:avLst/>
          </a:prstGeom>
          <a:noFill/>
          <a:ln w="9525">
            <a:noFill/>
            <a:miter lim="800000"/>
            <a:headEnd/>
            <a:tailEnd/>
          </a:ln>
          <a:effectLst/>
        </p:spPr>
        <p:txBody>
          <a:bodyPr vert="horz" wrap="square" lIns="95379" tIns="47690" rIns="95379" bIns="47690" numCol="1" anchor="t" anchorCtr="0" compatLnSpc="1">
            <a:prstTxWarp prst="textNoShape">
              <a:avLst/>
            </a:prstTxWarp>
          </a:bodyPr>
          <a:lstStyle>
            <a:lvl1pPr algn="r" defTabSz="953991">
              <a:defRPr sz="1200">
                <a:effectLst/>
                <a:latin typeface="Times New Roman" pitchFamily="18" charset="0"/>
              </a:defRPr>
            </a:lvl1pPr>
          </a:lstStyle>
          <a:p>
            <a:pPr>
              <a:defRPr/>
            </a:pPr>
            <a:fld id="{4CD75735-1E94-47CC-9DBE-43AE6ADE1834}" type="datetime1">
              <a:rPr lang="en-US" altLang="ja-JP" smtClean="0"/>
              <a:t>6/1/2015</a:t>
            </a:fld>
            <a:endParaRPr lang="en-US" altLang="ja-JP"/>
          </a:p>
        </p:txBody>
      </p:sp>
      <p:sp>
        <p:nvSpPr>
          <p:cNvPr id="27652" name="Rectangle 4"/>
          <p:cNvSpPr>
            <a:spLocks noGrp="1" noRot="1" noChangeAspect="1" noChangeArrowheads="1" noTextEdit="1"/>
          </p:cNvSpPr>
          <p:nvPr>
            <p:ph type="sldImg" idx="2"/>
          </p:nvPr>
        </p:nvSpPr>
        <p:spPr bwMode="auto">
          <a:xfrm>
            <a:off x="1263650" y="720725"/>
            <a:ext cx="4799013" cy="3598863"/>
          </a:xfrm>
          <a:prstGeom prst="rect">
            <a:avLst/>
          </a:prstGeom>
          <a:noFill/>
          <a:ln w="9525">
            <a:solidFill>
              <a:srgbClr val="000000"/>
            </a:solidFill>
            <a:miter lim="800000"/>
            <a:headEnd/>
            <a:tailEnd/>
          </a:ln>
        </p:spPr>
      </p:sp>
      <p:sp>
        <p:nvSpPr>
          <p:cNvPr id="1029" name="Rectangle 5"/>
          <p:cNvSpPr>
            <a:spLocks noGrp="1" noChangeArrowheads="1"/>
          </p:cNvSpPr>
          <p:nvPr>
            <p:ph type="body" sz="quarter" idx="3"/>
          </p:nvPr>
        </p:nvSpPr>
        <p:spPr bwMode="auto">
          <a:xfrm>
            <a:off x="974726" y="4559303"/>
            <a:ext cx="5365750" cy="4321175"/>
          </a:xfrm>
          <a:prstGeom prst="rect">
            <a:avLst/>
          </a:prstGeom>
          <a:noFill/>
          <a:ln w="9525">
            <a:noFill/>
            <a:miter lim="800000"/>
            <a:headEnd/>
            <a:tailEnd/>
          </a:ln>
          <a:effectLst/>
        </p:spPr>
        <p:txBody>
          <a:bodyPr vert="horz" wrap="square" lIns="95379" tIns="47690" rIns="95379" bIns="47690" numCol="1" anchor="t" anchorCtr="0" compatLnSpc="1">
            <a:prstTxWarp prst="textNoShape">
              <a:avLst/>
            </a:prstTxWarp>
          </a:bodyPr>
          <a:lstStyle/>
          <a:p>
            <a:pPr lvl="0"/>
            <a:r>
              <a:rPr lang="ja-JP" altLang="en-US" noProof="0" smtClean="0"/>
              <a:t>マスタ テキストの書式設定</a:t>
            </a:r>
          </a:p>
          <a:p>
            <a:pPr lvl="1"/>
            <a:r>
              <a:rPr lang="ja-JP" altLang="en-US" noProof="0" smtClean="0"/>
              <a:t>第 </a:t>
            </a:r>
            <a:r>
              <a:rPr lang="en-US" altLang="ja-JP" noProof="0" smtClean="0"/>
              <a:t>2 </a:t>
            </a:r>
            <a:r>
              <a:rPr lang="ja-JP" altLang="en-US" noProof="0" smtClean="0"/>
              <a:t>レベル</a:t>
            </a:r>
          </a:p>
          <a:p>
            <a:pPr lvl="2"/>
            <a:r>
              <a:rPr lang="ja-JP" altLang="en-US" noProof="0" smtClean="0"/>
              <a:t>第 </a:t>
            </a:r>
            <a:r>
              <a:rPr lang="en-US" altLang="ja-JP" noProof="0" smtClean="0"/>
              <a:t>3 </a:t>
            </a:r>
            <a:r>
              <a:rPr lang="ja-JP" altLang="en-US" noProof="0" smtClean="0"/>
              <a:t>レベル</a:t>
            </a:r>
          </a:p>
          <a:p>
            <a:pPr lvl="3"/>
            <a:r>
              <a:rPr lang="ja-JP" altLang="en-US" noProof="0" smtClean="0"/>
              <a:t>第 </a:t>
            </a:r>
            <a:r>
              <a:rPr lang="en-US" altLang="ja-JP" noProof="0" smtClean="0"/>
              <a:t>4 </a:t>
            </a:r>
            <a:r>
              <a:rPr lang="ja-JP" altLang="en-US" noProof="0" smtClean="0"/>
              <a:t>レベル</a:t>
            </a:r>
          </a:p>
          <a:p>
            <a:pPr lvl="4"/>
            <a:r>
              <a:rPr lang="ja-JP" altLang="en-US" noProof="0" smtClean="0"/>
              <a:t>第 </a:t>
            </a:r>
            <a:r>
              <a:rPr lang="en-US" altLang="ja-JP" noProof="0" smtClean="0"/>
              <a:t>5 </a:t>
            </a:r>
            <a:r>
              <a:rPr lang="ja-JP" altLang="en-US" noProof="0" smtClean="0"/>
              <a:t>レベル</a:t>
            </a:r>
          </a:p>
        </p:txBody>
      </p:sp>
      <p:sp>
        <p:nvSpPr>
          <p:cNvPr id="1030" name="Rectangle 6"/>
          <p:cNvSpPr>
            <a:spLocks noGrp="1" noChangeArrowheads="1"/>
          </p:cNvSpPr>
          <p:nvPr>
            <p:ph type="ftr" sz="quarter" idx="4"/>
          </p:nvPr>
        </p:nvSpPr>
        <p:spPr bwMode="auto">
          <a:xfrm>
            <a:off x="2" y="9121777"/>
            <a:ext cx="3170238" cy="479425"/>
          </a:xfrm>
          <a:prstGeom prst="rect">
            <a:avLst/>
          </a:prstGeom>
          <a:noFill/>
          <a:ln w="9525">
            <a:noFill/>
            <a:miter lim="800000"/>
            <a:headEnd/>
            <a:tailEnd/>
          </a:ln>
          <a:effectLst/>
        </p:spPr>
        <p:txBody>
          <a:bodyPr vert="horz" wrap="square" lIns="95379" tIns="47690" rIns="95379" bIns="47690" numCol="1" anchor="b" anchorCtr="0" compatLnSpc="1">
            <a:prstTxWarp prst="textNoShape">
              <a:avLst/>
            </a:prstTxWarp>
          </a:bodyPr>
          <a:lstStyle>
            <a:lvl1pPr algn="l" defTabSz="953991">
              <a:defRPr sz="1200">
                <a:effectLst/>
                <a:latin typeface="Times New Roman" pitchFamily="18" charset="0"/>
              </a:defRPr>
            </a:lvl1pPr>
          </a:lstStyle>
          <a:p>
            <a:pPr>
              <a:defRPr/>
            </a:pPr>
            <a:r>
              <a:rPr lang="en-US" altLang="ja-JP"/>
              <a:t>http://romisatriawahono.net</a:t>
            </a:r>
          </a:p>
        </p:txBody>
      </p:sp>
      <p:sp>
        <p:nvSpPr>
          <p:cNvPr id="1031" name="Rectangle 7"/>
          <p:cNvSpPr>
            <a:spLocks noGrp="1" noChangeArrowheads="1"/>
          </p:cNvSpPr>
          <p:nvPr>
            <p:ph type="sldNum" sz="quarter" idx="5"/>
          </p:nvPr>
        </p:nvSpPr>
        <p:spPr bwMode="auto">
          <a:xfrm>
            <a:off x="4144966" y="9121777"/>
            <a:ext cx="3170237" cy="479425"/>
          </a:xfrm>
          <a:prstGeom prst="rect">
            <a:avLst/>
          </a:prstGeom>
          <a:noFill/>
          <a:ln w="9525">
            <a:noFill/>
            <a:miter lim="800000"/>
            <a:headEnd/>
            <a:tailEnd/>
          </a:ln>
          <a:effectLst/>
        </p:spPr>
        <p:txBody>
          <a:bodyPr vert="horz" wrap="square" lIns="95379" tIns="47690" rIns="95379" bIns="47690" numCol="1" anchor="b" anchorCtr="0" compatLnSpc="1">
            <a:prstTxWarp prst="textNoShape">
              <a:avLst/>
            </a:prstTxWarp>
          </a:bodyPr>
          <a:lstStyle>
            <a:lvl1pPr algn="r" defTabSz="953991">
              <a:defRPr sz="1200">
                <a:effectLst/>
                <a:latin typeface="Times New Roman" pitchFamily="18" charset="0"/>
              </a:defRPr>
            </a:lvl1pPr>
          </a:lstStyle>
          <a:p>
            <a:pPr>
              <a:defRPr/>
            </a:pPr>
            <a:fld id="{38C9D2B2-F8A0-41B1-8482-D108E1D20E7F}" type="slidenum">
              <a:rPr lang="en-US" altLang="ja-JP"/>
              <a:pPr>
                <a:defRPr/>
              </a:pPr>
              <a:t>‹#›</a:t>
            </a:fld>
            <a:endParaRPr lang="en-US" altLang="ja-JP"/>
          </a:p>
        </p:txBody>
      </p:sp>
    </p:spTree>
    <p:extLst>
      <p:ext uri="{BB962C8B-B14F-4D97-AF65-F5344CB8AC3E}">
        <p14:creationId xmlns:p14="http://schemas.microsoft.com/office/powerpoint/2010/main" val="2242420928"/>
      </p:ext>
    </p:extLst>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ＭＳ Ｐ明朝" pitchFamily="18"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r>
              <a:rPr lang="en-US" altLang="ja-JP" smtClean="0"/>
              <a:t>romi@romisatriawahono.net</a:t>
            </a:r>
            <a:endParaRPr lang="en-US" altLang="ja-JP"/>
          </a:p>
        </p:txBody>
      </p:sp>
      <p:sp>
        <p:nvSpPr>
          <p:cNvPr id="6" name="Footer Placeholder 5"/>
          <p:cNvSpPr>
            <a:spLocks noGrp="1"/>
          </p:cNvSpPr>
          <p:nvPr>
            <p:ph type="ftr" sz="quarter" idx="12"/>
          </p:nvPr>
        </p:nvSpPr>
        <p:spPr/>
        <p:txBody>
          <a:bodyPr/>
          <a:lstStyle/>
          <a:p>
            <a:pPr>
              <a:defRPr/>
            </a:pPr>
            <a:r>
              <a:rPr lang="en-US" altLang="ja-JP" smtClean="0"/>
              <a:t>http://romisatriawahono.net</a:t>
            </a:r>
            <a:endParaRPr lang="en-US" altLang="ja-JP"/>
          </a:p>
        </p:txBody>
      </p:sp>
      <p:sp>
        <p:nvSpPr>
          <p:cNvPr id="7" name="Slide Number Placeholder 6"/>
          <p:cNvSpPr>
            <a:spLocks noGrp="1"/>
          </p:cNvSpPr>
          <p:nvPr>
            <p:ph type="sldNum" sz="quarter" idx="13"/>
          </p:nvPr>
        </p:nvSpPr>
        <p:spPr/>
        <p:txBody>
          <a:bodyPr/>
          <a:lstStyle/>
          <a:p>
            <a:pPr>
              <a:defRPr/>
            </a:pPr>
            <a:fld id="{38C9D2B2-F8A0-41B1-8482-D108E1D20E7F}" type="slidenum">
              <a:rPr lang="en-US" altLang="ja-JP" smtClean="0"/>
              <a:pPr>
                <a:defRPr/>
              </a:pPr>
              <a:t>1</a:t>
            </a:fld>
            <a:endParaRPr lang="en-US" altLang="ja-JP"/>
          </a:p>
        </p:txBody>
      </p:sp>
    </p:spTree>
    <p:extLst>
      <p:ext uri="{BB962C8B-B14F-4D97-AF65-F5344CB8AC3E}">
        <p14:creationId xmlns:p14="http://schemas.microsoft.com/office/powerpoint/2010/main" val="1405728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044DE5D-4095-4917-B3BC-EA2D7883FF60}"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1842674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a:defRPr/>
            </a:pPr>
            <a:r>
              <a:rPr lang="en-US" altLang="ja-JP" smtClean="0"/>
              <a:t>romi@romisatriawahono.net</a:t>
            </a:r>
            <a:endParaRPr lang="en-US" altLang="ja-JP"/>
          </a:p>
        </p:txBody>
      </p:sp>
      <p:sp>
        <p:nvSpPr>
          <p:cNvPr id="6" name="Footer Placeholder 5"/>
          <p:cNvSpPr>
            <a:spLocks noGrp="1"/>
          </p:cNvSpPr>
          <p:nvPr>
            <p:ph type="ftr" sz="quarter" idx="12"/>
          </p:nvPr>
        </p:nvSpPr>
        <p:spPr/>
        <p:txBody>
          <a:bodyPr/>
          <a:lstStyle/>
          <a:p>
            <a:pPr>
              <a:defRPr/>
            </a:pPr>
            <a:r>
              <a:rPr lang="en-US" altLang="ja-JP" smtClean="0"/>
              <a:t>http://romisatriawahono.net</a:t>
            </a:r>
            <a:endParaRPr lang="en-US" altLang="ja-JP"/>
          </a:p>
        </p:txBody>
      </p:sp>
      <p:sp>
        <p:nvSpPr>
          <p:cNvPr id="7" name="Slide Number Placeholder 6"/>
          <p:cNvSpPr>
            <a:spLocks noGrp="1"/>
          </p:cNvSpPr>
          <p:nvPr>
            <p:ph type="sldNum" sz="quarter" idx="13"/>
          </p:nvPr>
        </p:nvSpPr>
        <p:spPr/>
        <p:txBody>
          <a:bodyPr/>
          <a:lstStyle/>
          <a:p>
            <a:pPr>
              <a:defRPr/>
            </a:pPr>
            <a:fld id="{38C9D2B2-F8A0-41B1-8482-D108E1D20E7F}" type="slidenum">
              <a:rPr lang="en-US" altLang="ja-JP" smtClean="0"/>
              <a:pPr>
                <a:defRPr/>
              </a:pPr>
              <a:t>3</a:t>
            </a:fld>
            <a:endParaRPr lang="en-US" altLang="ja-JP"/>
          </a:p>
        </p:txBody>
      </p:sp>
    </p:spTree>
    <p:extLst>
      <p:ext uri="{BB962C8B-B14F-4D97-AF65-F5344CB8AC3E}">
        <p14:creationId xmlns:p14="http://schemas.microsoft.com/office/powerpoint/2010/main" val="744757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ctr">
            <a:normAutofit/>
          </a:bodyPr>
          <a:lstStyle>
            <a:lvl1pPr algn="ctr">
              <a:defRPr sz="6600"/>
            </a:lvl1pPr>
          </a:lstStyle>
          <a:p>
            <a:r>
              <a:rPr lang="en-US" dirty="0" smtClean="0"/>
              <a:t>Click to edit Master title style</a:t>
            </a:r>
            <a:endParaRPr lang="en-US" dirty="0"/>
          </a:p>
        </p:txBody>
      </p:sp>
      <p:sp>
        <p:nvSpPr>
          <p:cNvPr id="3" name="Subtitle 2"/>
          <p:cNvSpPr>
            <a:spLocks noGrp="1"/>
          </p:cNvSpPr>
          <p:nvPr>
            <p:ph type="subTitle" idx="1"/>
          </p:nvPr>
        </p:nvSpPr>
        <p:spPr>
          <a:xfrm>
            <a:off x="1143000" y="4093528"/>
            <a:ext cx="6858000" cy="1655762"/>
          </a:xfrm>
        </p:spPr>
        <p:txBody>
          <a:bodyPr anchor="ct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6" name="Slide Number Placeholder 5"/>
          <p:cNvSpPr>
            <a:spLocks noGrp="1"/>
          </p:cNvSpPr>
          <p:nvPr>
            <p:ph type="sldNum" sz="quarter" idx="12"/>
          </p:nvPr>
        </p:nvSpPr>
        <p:spPr>
          <a:xfrm>
            <a:off x="3543300" y="6463856"/>
            <a:ext cx="2057400" cy="365125"/>
          </a:xfrm>
        </p:spPr>
        <p:txBody>
          <a:bodyPr/>
          <a:lstStyle>
            <a:lvl1pPr algn="ctr">
              <a:defRPr/>
            </a:lvl1p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5" name="squares"/>
          <p:cNvGrpSpPr/>
          <p:nvPr userDrawn="1"/>
        </p:nvGrpSpPr>
        <p:grpSpPr>
          <a:xfrm>
            <a:off x="1" y="2053939"/>
            <a:ext cx="628650" cy="524183"/>
            <a:chOff x="0" y="452558"/>
            <a:chExt cx="914400" cy="524182"/>
          </a:xfrm>
        </p:grpSpPr>
        <p:sp>
          <p:nvSpPr>
            <p:cNvPr id="16" name="Rounded Rectangle 15"/>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7" name="Rounded Rectangle 16"/>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8" name="Round Same Side Corner Rectangle 17"/>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grpSp>
        <p:nvGrpSpPr>
          <p:cNvPr id="19" name="squares"/>
          <p:cNvGrpSpPr/>
          <p:nvPr userDrawn="1"/>
        </p:nvGrpSpPr>
        <p:grpSpPr>
          <a:xfrm rot="10800000">
            <a:off x="8517030" y="2053939"/>
            <a:ext cx="628650" cy="524183"/>
            <a:chOff x="0" y="452558"/>
            <a:chExt cx="914400" cy="524182"/>
          </a:xfrm>
        </p:grpSpPr>
        <p:sp>
          <p:nvSpPr>
            <p:cNvPr id="20" name="Rounded Rectangle 19"/>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21" name="Rounded Rectangle 20"/>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22" name="Round Same Side Corner Rectangle 21"/>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4138720665"/>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1" name="squares"/>
          <p:cNvGrpSpPr/>
          <p:nvPr userDrawn="1"/>
        </p:nvGrpSpPr>
        <p:grpSpPr>
          <a:xfrm>
            <a:off x="1" y="485461"/>
            <a:ext cx="628650" cy="524183"/>
            <a:chOff x="0" y="452558"/>
            <a:chExt cx="914400" cy="524182"/>
          </a:xfrm>
        </p:grpSpPr>
        <p:sp>
          <p:nvSpPr>
            <p:cNvPr id="12" name="Rounded Rectangle 11"/>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3" name="Rounded Rectangle 12"/>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4" name="Round Same Side Corner Rectangle 13"/>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324181701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2466975"/>
            <a:ext cx="7886700" cy="2095501"/>
          </a:xfrm>
        </p:spPr>
        <p:txBody>
          <a:bodyPr anchor="ctr"/>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6" name="Slide Number Placeholder 5"/>
          <p:cNvSpPr>
            <a:spLocks noGrp="1"/>
          </p:cNvSpPr>
          <p:nvPr>
            <p:ph type="sldNum" sz="quarter" idx="12"/>
          </p:nvPr>
        </p:nvSpPr>
        <p:spPr/>
        <p:txBody>
          <a:body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1" name="squares"/>
          <p:cNvGrpSpPr/>
          <p:nvPr userDrawn="1"/>
        </p:nvGrpSpPr>
        <p:grpSpPr>
          <a:xfrm>
            <a:off x="1" y="3240256"/>
            <a:ext cx="628650" cy="524183"/>
            <a:chOff x="0" y="452558"/>
            <a:chExt cx="914400" cy="524182"/>
          </a:xfrm>
        </p:grpSpPr>
        <p:sp>
          <p:nvSpPr>
            <p:cNvPr id="12" name="Rounded Rectangle 11"/>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3" name="Rounded Rectangle 12"/>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4" name="Round Same Side Corner Rectangle 13"/>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73396604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628650" y="1543050"/>
            <a:ext cx="3886200" cy="46339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543050"/>
            <a:ext cx="3886200" cy="463391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6"/>
          <p:cNvSpPr>
            <a:spLocks noGrp="1"/>
          </p:cNvSpPr>
          <p:nvPr>
            <p:ph type="sldNum" sz="quarter" idx="12"/>
          </p:nvPr>
        </p:nvSpPr>
        <p:spPr/>
        <p:txBody>
          <a:body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6" name="squares"/>
          <p:cNvGrpSpPr/>
          <p:nvPr userDrawn="1"/>
        </p:nvGrpSpPr>
        <p:grpSpPr>
          <a:xfrm>
            <a:off x="1" y="485461"/>
            <a:ext cx="628650" cy="524183"/>
            <a:chOff x="0" y="452558"/>
            <a:chExt cx="914400" cy="524182"/>
          </a:xfrm>
        </p:grpSpPr>
        <p:sp>
          <p:nvSpPr>
            <p:cNvPr id="17" name="Rounded Rectangle 16"/>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8" name="Rounded Rectangle 17"/>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9" name="Round Same Side Corner Rectangle 18"/>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142356995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170817"/>
            <a:ext cx="7886700" cy="1212214"/>
          </a:xfrm>
        </p:spPr>
        <p:txBody>
          <a:bodyPr/>
          <a:lstStyle/>
          <a:p>
            <a:r>
              <a:rPr lang="en-US" dirty="0"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2"/>
          </p:nvPr>
        </p:nvSpPr>
        <p:spPr/>
        <p:txBody>
          <a:body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4" name="squares"/>
          <p:cNvGrpSpPr/>
          <p:nvPr userDrawn="1"/>
        </p:nvGrpSpPr>
        <p:grpSpPr>
          <a:xfrm>
            <a:off x="1" y="485461"/>
            <a:ext cx="628650" cy="524183"/>
            <a:chOff x="0" y="452558"/>
            <a:chExt cx="914400" cy="524182"/>
          </a:xfrm>
        </p:grpSpPr>
        <p:sp>
          <p:nvSpPr>
            <p:cNvPr id="15" name="Rounded Rectangle 14"/>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6" name="Rounded Rectangle 15"/>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7" name="Round Same Side Corner Rectangle 16"/>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40130795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Slide Number Placeholder 4"/>
          <p:cNvSpPr>
            <a:spLocks noGrp="1"/>
          </p:cNvSpPr>
          <p:nvPr>
            <p:ph type="sldNum" sz="quarter" idx="12"/>
          </p:nvPr>
        </p:nvSpPr>
        <p:spPr/>
        <p:txBody>
          <a:bodyPr/>
          <a:lstStyle/>
          <a:p>
            <a:fld id="{C546E0E4-908A-4724-B308-E4F6AE4FA0DD}" type="slidenum">
              <a:rPr lang="en-US" smtClean="0">
                <a:solidFill>
                  <a:prstClr val="black">
                    <a:tint val="75000"/>
                  </a:prstClr>
                </a:solidFill>
              </a:rPr>
              <a:pPr/>
              <a:t>‹#›</a:t>
            </a:fld>
            <a:endParaRPr lang="en-US">
              <a:solidFill>
                <a:prstClr val="black">
                  <a:tint val="75000"/>
                </a:prstClr>
              </a:solidFill>
            </a:endParaRPr>
          </a:p>
        </p:txBody>
      </p:sp>
      <p:grpSp>
        <p:nvGrpSpPr>
          <p:cNvPr id="10" name="squares"/>
          <p:cNvGrpSpPr/>
          <p:nvPr userDrawn="1"/>
        </p:nvGrpSpPr>
        <p:grpSpPr>
          <a:xfrm>
            <a:off x="1" y="485461"/>
            <a:ext cx="628650" cy="524183"/>
            <a:chOff x="0" y="452558"/>
            <a:chExt cx="914400" cy="524182"/>
          </a:xfrm>
        </p:grpSpPr>
        <p:sp>
          <p:nvSpPr>
            <p:cNvPr id="11" name="Rounded Rectangle 10"/>
            <p:cNvSpPr/>
            <p:nvPr/>
          </p:nvSpPr>
          <p:spPr>
            <a:xfrm>
              <a:off x="591671" y="452558"/>
              <a:ext cx="322729" cy="524180"/>
            </a:xfrm>
            <a:prstGeom prst="roundRect">
              <a:avLst/>
            </a:prstGeom>
            <a:solidFill>
              <a:sysClr val="window" lastClr="FFFFFF">
                <a:lumMod val="85000"/>
              </a:sys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2" name="Rounded Rectangle 11"/>
            <p:cNvSpPr/>
            <p:nvPr/>
          </p:nvSpPr>
          <p:spPr>
            <a:xfrm>
              <a:off x="215154" y="452558"/>
              <a:ext cx="322729" cy="524180"/>
            </a:xfrm>
            <a:prstGeom prst="roundRect">
              <a:avLst/>
            </a:prstGeom>
            <a:solidFill>
              <a:srgbClr val="808080">
                <a:lumMod val="60000"/>
                <a:lumOff val="40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sp>
          <p:nvSpPr>
            <p:cNvPr id="13" name="Round Same Side Corner Rectangle 12"/>
            <p:cNvSpPr/>
            <p:nvPr/>
          </p:nvSpPr>
          <p:spPr>
            <a:xfrm rot="5400000">
              <a:off x="-181408" y="633966"/>
              <a:ext cx="524182" cy="161366"/>
            </a:xfrm>
            <a:prstGeom prst="round2SameRect">
              <a:avLst>
                <a:gd name="adj1" fmla="val 29167"/>
                <a:gd name="adj2" fmla="val 0"/>
              </a:avLst>
            </a:prstGeom>
            <a:solidFill>
              <a:srgbClr val="969696">
                <a:lumMod val="75000"/>
              </a:srgbClr>
            </a:solidFill>
            <a:ln w="10795" cap="flat" cmpd="sng" algn="ctr">
              <a:noFill/>
              <a:prstDash val="solid"/>
            </a:ln>
            <a:effectLst/>
          </p:spPr>
          <p:txBody>
            <a:bodyPr rtlCol="0" anchor="ctr"/>
            <a:lstStyle/>
            <a:p>
              <a:pPr defTabSz="1218987" fontAlgn="auto">
                <a:spcBef>
                  <a:spcPts val="0"/>
                </a:spcBef>
                <a:spcAft>
                  <a:spcPts val="0"/>
                </a:spcAft>
                <a:defRPr/>
              </a:pPr>
              <a:endParaRPr kumimoji="0" sz="2400" kern="0" smtClean="0">
                <a:solidFill>
                  <a:prstClr val="white"/>
                </a:solidFill>
                <a:effectLst/>
                <a:latin typeface="Constantia"/>
              </a:endParaRPr>
            </a:p>
          </p:txBody>
        </p:sp>
      </p:grpSp>
    </p:spTree>
    <p:extLst>
      <p:ext uri="{BB962C8B-B14F-4D97-AF65-F5344CB8AC3E}">
        <p14:creationId xmlns:p14="http://schemas.microsoft.com/office/powerpoint/2010/main" val="291000339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52400"/>
            <a:ext cx="7886700" cy="1200149"/>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529104"/>
            <a:ext cx="7886700" cy="464309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3547989" y="6476549"/>
            <a:ext cx="2057400" cy="365125"/>
          </a:xfrm>
          <a:prstGeom prst="rect">
            <a:avLst/>
          </a:prstGeom>
        </p:spPr>
        <p:txBody>
          <a:bodyPr vert="horz" lIns="91440" tIns="45720" rIns="91440" bIns="45720" rtlCol="0" anchor="ctr"/>
          <a:lstStyle>
            <a:lvl1pPr algn="ctr">
              <a:defRPr sz="1200">
                <a:solidFill>
                  <a:schemeClr val="tx1">
                    <a:tint val="75000"/>
                  </a:schemeClr>
                </a:solidFill>
                <a:effectLst/>
              </a:defRPr>
            </a:lvl1pPr>
          </a:lstStyle>
          <a:p>
            <a:pPr fontAlgn="auto">
              <a:spcBef>
                <a:spcPts val="0"/>
              </a:spcBef>
              <a:spcAft>
                <a:spcPts val="0"/>
              </a:spcAft>
            </a:pPr>
            <a:fld id="{C546E0E4-908A-4724-B308-E4F6AE4FA0DD}" type="slidenum">
              <a:rPr kumimoji="0" lang="en-US" smtClean="0">
                <a:solidFill>
                  <a:prstClr val="black">
                    <a:tint val="75000"/>
                  </a:prstClr>
                </a:solidFill>
                <a:latin typeface="Calibri" panose="020F0502020204030204"/>
              </a:rPr>
              <a:pPr fontAlgn="auto">
                <a:spcBef>
                  <a:spcPts val="0"/>
                </a:spcBef>
                <a:spcAft>
                  <a:spcPts val="0"/>
                </a:spcAft>
              </a:pPr>
              <a:t>‹#›</a:t>
            </a:fld>
            <a:endParaRPr kumimoji="0" lang="en-US" dirty="0">
              <a:solidFill>
                <a:prstClr val="black">
                  <a:tint val="75000"/>
                </a:prstClr>
              </a:solidFill>
              <a:latin typeface="Calibri" panose="020F0502020204030204"/>
            </a:endParaRPr>
          </a:p>
        </p:txBody>
      </p:sp>
      <p:pic>
        <p:nvPicPr>
          <p:cNvPr id="17" name="Picture 16"/>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8237284" y="6593288"/>
            <a:ext cx="850100" cy="201719"/>
          </a:xfrm>
          <a:prstGeom prst="rect">
            <a:avLst/>
          </a:prstGeom>
        </p:spPr>
      </p:pic>
      <p:pic>
        <p:nvPicPr>
          <p:cNvPr id="18" name="Picture 17"/>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29972" y="6593288"/>
            <a:ext cx="1019247" cy="202281"/>
          </a:xfrm>
          <a:prstGeom prst="rect">
            <a:avLst/>
          </a:prstGeom>
        </p:spPr>
      </p:pic>
    </p:spTree>
    <p:extLst>
      <p:ext uri="{BB962C8B-B14F-4D97-AF65-F5344CB8AC3E}">
        <p14:creationId xmlns:p14="http://schemas.microsoft.com/office/powerpoint/2010/main" val="1537733433"/>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Lst>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3.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381000" y="1524000"/>
            <a:ext cx="8305800" cy="1484312"/>
          </a:xfrm>
        </p:spPr>
        <p:txBody>
          <a:bodyPr>
            <a:normAutofit fontScale="90000"/>
          </a:bodyPr>
          <a:lstStyle/>
          <a:p>
            <a:pPr>
              <a:defRPr/>
            </a:pPr>
            <a:r>
              <a:rPr lang="id-ID" sz="6600" dirty="0" smtClean="0">
                <a:solidFill>
                  <a:schemeClr val="bg1">
                    <a:lumMod val="65000"/>
                  </a:schemeClr>
                </a:solidFill>
              </a:rPr>
              <a:t>Research Methodology</a:t>
            </a:r>
            <a:r>
              <a:rPr lang="en-US" dirty="0"/>
              <a:t/>
            </a:r>
            <a:br>
              <a:rPr lang="en-US" dirty="0"/>
            </a:br>
            <a:r>
              <a:rPr lang="en-US" dirty="0" smtClean="0"/>
              <a:t>6. </a:t>
            </a:r>
            <a:r>
              <a:rPr lang="en-US" dirty="0" err="1" smtClean="0"/>
              <a:t>Pembimbingan</a:t>
            </a:r>
            <a:r>
              <a:rPr lang="en-US" dirty="0" smtClean="0"/>
              <a:t> </a:t>
            </a:r>
            <a:r>
              <a:rPr lang="en-US" dirty="0" err="1" smtClean="0"/>
              <a:t>dan</a:t>
            </a:r>
            <a:r>
              <a:rPr lang="en-US" dirty="0" smtClean="0"/>
              <a:t> </a:t>
            </a:r>
            <a:r>
              <a:rPr lang="en-US" dirty="0" err="1" smtClean="0"/>
              <a:t>Presentasi</a:t>
            </a:r>
            <a:r>
              <a:rPr lang="en-US" dirty="0" smtClean="0"/>
              <a:t> </a:t>
            </a:r>
            <a:r>
              <a:rPr lang="en-US" dirty="0" err="1" smtClean="0"/>
              <a:t>Penelitian</a:t>
            </a:r>
            <a:endParaRPr lang="en-US" sz="6600" b="0" dirty="0"/>
          </a:p>
        </p:txBody>
      </p:sp>
      <p:sp>
        <p:nvSpPr>
          <p:cNvPr id="2" name="Subtitle 1"/>
          <p:cNvSpPr>
            <a:spLocks noGrp="1"/>
          </p:cNvSpPr>
          <p:nvPr>
            <p:ph type="subTitle" idx="1"/>
          </p:nvPr>
        </p:nvSpPr>
        <p:spPr>
          <a:xfrm>
            <a:off x="1828800" y="4267200"/>
            <a:ext cx="5486400" cy="1600200"/>
          </a:xfrm>
        </p:spPr>
        <p:txBody>
          <a:bodyPr>
            <a:normAutofit fontScale="92500" lnSpcReduction="10000"/>
          </a:bodyPr>
          <a:lstStyle/>
          <a:p>
            <a:pPr>
              <a:buClr>
                <a:schemeClr val="tx1">
                  <a:lumMod val="50000"/>
                  <a:lumOff val="50000"/>
                </a:schemeClr>
              </a:buClr>
              <a:defRPr/>
            </a:pPr>
            <a:r>
              <a:rPr lang="id-ID" sz="3600" dirty="0" smtClean="0"/>
              <a:t>Romi Satria Wahon</a:t>
            </a:r>
            <a:r>
              <a:rPr lang="en-US" sz="3600" dirty="0" smtClean="0"/>
              <a:t>o</a:t>
            </a:r>
            <a:br>
              <a:rPr lang="en-US" sz="3600" dirty="0" smtClean="0"/>
            </a:br>
            <a:r>
              <a:rPr lang="en-US" sz="2500" i="1" dirty="0" smtClean="0">
                <a:solidFill>
                  <a:schemeClr val="tx1">
                    <a:lumMod val="50000"/>
                    <a:lumOff val="50000"/>
                  </a:schemeClr>
                </a:solidFill>
              </a:rPr>
              <a:t>romi@romisatriawahono.net</a:t>
            </a:r>
            <a:br>
              <a:rPr lang="en-US" sz="2500" i="1" dirty="0" smtClean="0">
                <a:solidFill>
                  <a:schemeClr val="tx1">
                    <a:lumMod val="50000"/>
                    <a:lumOff val="50000"/>
                  </a:schemeClr>
                </a:solidFill>
              </a:rPr>
            </a:br>
            <a:r>
              <a:rPr lang="en-US" sz="2500" i="1" dirty="0" smtClean="0">
                <a:solidFill>
                  <a:schemeClr val="tx1">
                    <a:lumMod val="50000"/>
                    <a:lumOff val="50000"/>
                  </a:schemeClr>
                </a:solidFill>
              </a:rPr>
              <a:t>http</a:t>
            </a:r>
            <a:r>
              <a:rPr lang="en-US" sz="2500" i="1" smtClean="0">
                <a:solidFill>
                  <a:schemeClr val="tx1">
                    <a:lumMod val="50000"/>
                    <a:lumOff val="50000"/>
                  </a:schemeClr>
                </a:solidFill>
              </a:rPr>
              <a:t>://romisatriawahono.net/rm</a:t>
            </a:r>
            <a:r>
              <a:rPr lang="en-US" sz="2500" i="1" dirty="0" smtClean="0">
                <a:solidFill>
                  <a:schemeClr val="tx1">
                    <a:lumMod val="50000"/>
                    <a:lumOff val="50000"/>
                  </a:schemeClr>
                </a:solidFill>
              </a:rPr>
              <a:t/>
            </a:r>
            <a:br>
              <a:rPr lang="en-US" sz="2500" i="1" dirty="0" smtClean="0">
                <a:solidFill>
                  <a:schemeClr val="tx1">
                    <a:lumMod val="50000"/>
                    <a:lumOff val="50000"/>
                  </a:schemeClr>
                </a:solidFill>
              </a:rPr>
            </a:br>
            <a:r>
              <a:rPr lang="en-US" sz="2500" i="1" dirty="0" smtClean="0">
                <a:solidFill>
                  <a:schemeClr val="tx1">
                    <a:lumMod val="50000"/>
                    <a:lumOff val="50000"/>
                  </a:schemeClr>
                </a:solidFill>
              </a:rPr>
              <a:t>WA/SMS</a:t>
            </a:r>
            <a:r>
              <a:rPr lang="id-ID" sz="2500" i="1" dirty="0" smtClean="0">
                <a:solidFill>
                  <a:schemeClr val="tx1">
                    <a:lumMod val="50000"/>
                    <a:lumOff val="50000"/>
                  </a:schemeClr>
                </a:solidFill>
              </a:rPr>
              <a:t>: +6281586220090</a:t>
            </a:r>
            <a:r>
              <a:rPr lang="id-ID" sz="2100" i="1" dirty="0" smtClean="0">
                <a:solidFill>
                  <a:schemeClr val="tx1">
                    <a:lumMod val="50000"/>
                    <a:lumOff val="50000"/>
                  </a:schemeClr>
                </a:solidFill>
              </a:rPr>
              <a:t/>
            </a:r>
            <a:br>
              <a:rPr lang="id-ID" sz="2100" i="1" dirty="0" smtClean="0">
                <a:solidFill>
                  <a:schemeClr val="tx1">
                    <a:lumMod val="50000"/>
                    <a:lumOff val="50000"/>
                  </a:schemeClr>
                </a:solidFill>
              </a:rPr>
            </a:br>
            <a:endParaRPr lang="en-US" sz="2100" i="1" dirty="0" smtClean="0">
              <a:solidFill>
                <a:schemeClr val="tx1">
                  <a:lumMod val="50000"/>
                  <a:lumOff val="50000"/>
                </a:schemeClr>
              </a:solidFill>
            </a:endParaRPr>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a:t>
            </a:fld>
            <a:endParaRPr lang="en-US">
              <a:solidFill>
                <a:prstClr val="black">
                  <a:tint val="75000"/>
                </a:prstClr>
              </a:solidFill>
            </a:endParaRPr>
          </a:p>
        </p:txBody>
      </p:sp>
    </p:spTree>
    <p:extLst>
      <p:ext uri="{BB962C8B-B14F-4D97-AF65-F5344CB8AC3E}">
        <p14:creationId xmlns:p14="http://schemas.microsoft.com/office/powerpoint/2010/main" val="215613555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Contoh</a:t>
            </a:r>
            <a:r>
              <a:rPr lang="en-US" dirty="0" smtClean="0"/>
              <a:t> Card </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10</a:t>
            </a:fld>
            <a:endParaRPr lang="en-US">
              <a:solidFill>
                <a:prstClr val="black">
                  <a:tint val="75000"/>
                </a:prstClr>
              </a:solidFill>
            </a:endParaRPr>
          </a:p>
        </p:txBody>
      </p:sp>
      <p:pic>
        <p:nvPicPr>
          <p:cNvPr id="5" name="Picture 4"/>
          <p:cNvPicPr/>
          <p:nvPr/>
        </p:nvPicPr>
        <p:blipFill rotWithShape="1">
          <a:blip r:embed="rId2"/>
          <a:srcRect l="748" t="8862" r="7355" b="6786"/>
          <a:stretch/>
        </p:blipFill>
        <p:spPr bwMode="auto">
          <a:xfrm>
            <a:off x="381000" y="1219200"/>
            <a:ext cx="8382000" cy="518160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640115963"/>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Contoh</a:t>
            </a:r>
            <a:r>
              <a:rPr lang="en-US" dirty="0"/>
              <a:t> Card </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11</a:t>
            </a:fld>
            <a:endParaRPr lang="en-US">
              <a:solidFill>
                <a:prstClr val="black">
                  <a:tint val="75000"/>
                </a:prstClr>
              </a:solidFill>
            </a:endParaRPr>
          </a:p>
        </p:txBody>
      </p:sp>
      <p:pic>
        <p:nvPicPr>
          <p:cNvPr id="5" name="Picture 4"/>
          <p:cNvPicPr/>
          <p:nvPr/>
        </p:nvPicPr>
        <p:blipFill rotWithShape="1">
          <a:blip r:embed="rId2"/>
          <a:srcRect l="914" t="8862" r="7278" b="3850"/>
          <a:stretch/>
        </p:blipFill>
        <p:spPr bwMode="auto">
          <a:xfrm>
            <a:off x="381000" y="1224753"/>
            <a:ext cx="8382000" cy="5176047"/>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51286798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Contoh</a:t>
            </a:r>
            <a:r>
              <a:rPr lang="en-US" dirty="0"/>
              <a:t> Card </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12</a:t>
            </a:fld>
            <a:endParaRPr lang="en-US">
              <a:solidFill>
                <a:prstClr val="black">
                  <a:tint val="75000"/>
                </a:prstClr>
              </a:solidFill>
            </a:endParaRPr>
          </a:p>
        </p:txBody>
      </p:sp>
      <p:pic>
        <p:nvPicPr>
          <p:cNvPr id="5" name="Picture 4"/>
          <p:cNvPicPr/>
          <p:nvPr/>
        </p:nvPicPr>
        <p:blipFill rotWithShape="1">
          <a:blip r:embed="rId2"/>
          <a:srcRect l="748" t="8862" r="7439" b="3683"/>
          <a:stretch/>
        </p:blipFill>
        <p:spPr bwMode="auto">
          <a:xfrm>
            <a:off x="381000" y="1224754"/>
            <a:ext cx="8382000" cy="5176046"/>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010605388"/>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Contoh</a:t>
            </a:r>
            <a:r>
              <a:rPr lang="en-US" dirty="0" smtClean="0"/>
              <a:t> </a:t>
            </a:r>
            <a:r>
              <a:rPr lang="en-US" dirty="0" err="1" smtClean="0"/>
              <a:t>Hasil</a:t>
            </a:r>
            <a:r>
              <a:rPr lang="en-US" dirty="0" smtClean="0"/>
              <a:t> </a:t>
            </a:r>
            <a:r>
              <a:rPr lang="en-US" dirty="0" err="1" smtClean="0"/>
              <a:t>Koreksi</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13</a:t>
            </a:fld>
            <a:endParaRPr lang="en-US">
              <a:solidFill>
                <a:prstClr val="black">
                  <a:tint val="75000"/>
                </a:prstClr>
              </a:solidFill>
            </a:endParaRP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838200" y="1388289"/>
            <a:ext cx="7143750" cy="517649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0493872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Contoh</a:t>
            </a:r>
            <a:r>
              <a:rPr lang="en-US" dirty="0" smtClean="0"/>
              <a:t> </a:t>
            </a:r>
            <a:r>
              <a:rPr lang="en-US" dirty="0" err="1" smtClean="0"/>
              <a:t>Peraturan</a:t>
            </a:r>
            <a:r>
              <a:rPr lang="en-US" dirty="0" smtClean="0"/>
              <a:t> </a:t>
            </a:r>
            <a:r>
              <a:rPr lang="en-US" dirty="0" err="1" smtClean="0"/>
              <a:t>Bimbingan</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14</a:t>
            </a:fld>
            <a:endParaRPr lang="en-US">
              <a:solidFill>
                <a:prstClr val="black">
                  <a:tint val="75000"/>
                </a:prstClr>
              </a:solidFill>
            </a:endParaRP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457200" y="1219200"/>
            <a:ext cx="8229600" cy="5490392"/>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70913857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Contoh</a:t>
            </a:r>
            <a:r>
              <a:rPr lang="en-US" dirty="0"/>
              <a:t> </a:t>
            </a:r>
            <a:r>
              <a:rPr lang="en-US" dirty="0" err="1"/>
              <a:t>Peraturan</a:t>
            </a:r>
            <a:r>
              <a:rPr lang="en-US" dirty="0"/>
              <a:t> </a:t>
            </a:r>
            <a:r>
              <a:rPr lang="en-US" dirty="0" err="1"/>
              <a:t>Bimbingan</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15</a:t>
            </a:fld>
            <a:endParaRPr lang="en-US">
              <a:solidFill>
                <a:prstClr val="black">
                  <a:tint val="75000"/>
                </a:prstClr>
              </a:solidFill>
            </a:endParaRP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466724" y="1219200"/>
            <a:ext cx="8220076" cy="551876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23735176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Contoh</a:t>
            </a:r>
            <a:r>
              <a:rPr lang="en-US" dirty="0"/>
              <a:t> </a:t>
            </a:r>
            <a:r>
              <a:rPr lang="en-US" dirty="0" err="1"/>
              <a:t>Peraturan</a:t>
            </a:r>
            <a:r>
              <a:rPr lang="en-US" dirty="0"/>
              <a:t> </a:t>
            </a:r>
            <a:r>
              <a:rPr lang="en-US" dirty="0" err="1"/>
              <a:t>Bimbingan</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16</a:t>
            </a:fld>
            <a:endParaRPr lang="en-US">
              <a:solidFill>
                <a:prstClr val="black">
                  <a:tint val="75000"/>
                </a:prstClr>
              </a:solidFill>
            </a:endParaRP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476250" y="1219201"/>
            <a:ext cx="8210550" cy="54978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3073185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Diskusi</a:t>
            </a:r>
            <a:r>
              <a:rPr lang="en-US" dirty="0" smtClean="0"/>
              <a:t> di </a:t>
            </a:r>
            <a:r>
              <a:rPr lang="en-US" dirty="0" err="1" smtClean="0"/>
              <a:t>Grup</a:t>
            </a:r>
            <a:r>
              <a:rPr lang="en-US" dirty="0" smtClean="0"/>
              <a:t> Telegram</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17</a:t>
            </a:fld>
            <a:endParaRPr lang="en-US">
              <a:solidFill>
                <a:prstClr val="black">
                  <a:tint val="75000"/>
                </a:prstClr>
              </a:solidFill>
            </a:endParaRPr>
          </a:p>
        </p:txBody>
      </p:sp>
      <p:pic>
        <p:nvPicPr>
          <p:cNvPr id="5" name="Picture 4"/>
          <p:cNvPicPr>
            <a:picLocks noChangeAspect="1"/>
          </p:cNvPicPr>
          <p:nvPr/>
        </p:nvPicPr>
        <p:blipFill rotWithShape="1">
          <a:blip r:embed="rId2"/>
          <a:srcRect l="15418" t="4814" r="21249" b="12963"/>
          <a:stretch/>
        </p:blipFill>
        <p:spPr>
          <a:xfrm>
            <a:off x="1234676" y="1450125"/>
            <a:ext cx="6674647" cy="48742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1392863"/>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6.3 </a:t>
            </a:r>
            <a:r>
              <a:rPr lang="en-US" sz="4000" dirty="0" err="1" smtClean="0"/>
              <a:t>Kiat</a:t>
            </a:r>
            <a:r>
              <a:rPr lang="en-US" sz="4000" dirty="0" smtClean="0"/>
              <a:t> </a:t>
            </a:r>
            <a:r>
              <a:rPr lang="en-US" sz="4000" dirty="0" err="1" smtClean="0"/>
              <a:t>Mempersiapkan</a:t>
            </a:r>
            <a:r>
              <a:rPr lang="en-US" sz="4000" dirty="0" smtClean="0"/>
              <a:t> Slide </a:t>
            </a:r>
            <a:r>
              <a:rPr lang="en-US" sz="4000" dirty="0" err="1" smtClean="0"/>
              <a:t>dan</a:t>
            </a:r>
            <a:r>
              <a:rPr lang="en-US" sz="4000" dirty="0" smtClean="0"/>
              <a:t> </a:t>
            </a:r>
            <a:r>
              <a:rPr lang="en-US" sz="4000" dirty="0" err="1" smtClean="0"/>
              <a:t>Presentasi</a:t>
            </a:r>
            <a:endParaRPr lang="en-US" sz="4000"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269277054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Kiat</a:t>
            </a:r>
            <a:r>
              <a:rPr lang="en-US" dirty="0" smtClean="0"/>
              <a:t> </a:t>
            </a:r>
            <a:r>
              <a:rPr lang="en-US" dirty="0" err="1" smtClean="0"/>
              <a:t>Mempersiapkan</a:t>
            </a:r>
            <a:r>
              <a:rPr lang="en-US" dirty="0" smtClean="0"/>
              <a:t> Slide</a:t>
            </a:r>
            <a:endParaRPr lang="en-US" dirty="0"/>
          </a:p>
        </p:txBody>
      </p:sp>
      <p:sp>
        <p:nvSpPr>
          <p:cNvPr id="3" name="Content Placeholder 2"/>
          <p:cNvSpPr>
            <a:spLocks noGrp="1"/>
          </p:cNvSpPr>
          <p:nvPr>
            <p:ph idx="1"/>
          </p:nvPr>
        </p:nvSpPr>
        <p:spPr>
          <a:xfrm>
            <a:off x="628650" y="1352549"/>
            <a:ext cx="7886700" cy="5276851"/>
          </a:xfrm>
        </p:spPr>
        <p:txBody>
          <a:bodyPr>
            <a:normAutofit fontScale="85000" lnSpcReduction="10000"/>
          </a:bodyPr>
          <a:lstStyle/>
          <a:p>
            <a:r>
              <a:rPr lang="en-US" dirty="0" err="1" smtClean="0"/>
              <a:t>Secara</a:t>
            </a:r>
            <a:r>
              <a:rPr lang="en-US" dirty="0" smtClean="0"/>
              <a:t> </a:t>
            </a:r>
            <a:r>
              <a:rPr lang="en-US" dirty="0" err="1" smtClean="0"/>
              <a:t>umum</a:t>
            </a:r>
            <a:r>
              <a:rPr lang="en-US" dirty="0" smtClean="0"/>
              <a:t> </a:t>
            </a:r>
            <a:r>
              <a:rPr lang="en-US" dirty="0" err="1" smtClean="0"/>
              <a:t>alur</a:t>
            </a:r>
            <a:r>
              <a:rPr lang="en-US" dirty="0" smtClean="0"/>
              <a:t> </a:t>
            </a:r>
            <a:r>
              <a:rPr lang="en-US" dirty="0" err="1" smtClean="0"/>
              <a:t>presentasi</a:t>
            </a:r>
            <a:r>
              <a:rPr lang="en-US" dirty="0" smtClean="0"/>
              <a:t> </a:t>
            </a:r>
            <a:r>
              <a:rPr lang="en-US" dirty="0" err="1" smtClean="0"/>
              <a:t>sebaiknya</a:t>
            </a:r>
            <a:r>
              <a:rPr lang="en-US" dirty="0" smtClean="0"/>
              <a:t> </a:t>
            </a:r>
            <a:r>
              <a:rPr lang="en-US" dirty="0" err="1" smtClean="0"/>
              <a:t>mengikuti</a:t>
            </a:r>
            <a:r>
              <a:rPr lang="en-US" dirty="0" smtClean="0"/>
              <a:t> </a:t>
            </a:r>
            <a:r>
              <a:rPr lang="en-US" dirty="0" err="1" smtClean="0"/>
              <a:t>alur</a:t>
            </a:r>
            <a:r>
              <a:rPr lang="en-US" dirty="0" smtClean="0"/>
              <a:t> </a:t>
            </a:r>
            <a:r>
              <a:rPr lang="en-US" dirty="0" err="1" smtClean="0"/>
              <a:t>tesis</a:t>
            </a:r>
            <a:endParaRPr lang="en-US" dirty="0" smtClean="0"/>
          </a:p>
          <a:p>
            <a:r>
              <a:rPr lang="en-US" dirty="0" err="1" smtClean="0"/>
              <a:t>Gunakan</a:t>
            </a:r>
            <a:r>
              <a:rPr lang="en-US" dirty="0" smtClean="0"/>
              <a:t> theme slide </a:t>
            </a:r>
            <a:r>
              <a:rPr lang="en-US" dirty="0" err="1" smtClean="0"/>
              <a:t>putih</a:t>
            </a:r>
            <a:r>
              <a:rPr lang="en-US" dirty="0" smtClean="0"/>
              <a:t> </a:t>
            </a:r>
            <a:r>
              <a:rPr lang="en-US" dirty="0" err="1" smtClean="0"/>
              <a:t>bersih</a:t>
            </a:r>
            <a:r>
              <a:rPr lang="en-US" dirty="0" smtClean="0"/>
              <a:t>, </a:t>
            </a:r>
            <a:r>
              <a:rPr lang="en-US" dirty="0" err="1" smtClean="0"/>
              <a:t>hindari</a:t>
            </a:r>
            <a:r>
              <a:rPr lang="en-US" dirty="0" smtClean="0"/>
              <a:t> </a:t>
            </a:r>
            <a:r>
              <a:rPr lang="en-US" dirty="0" err="1" smtClean="0"/>
              <a:t>menggunakan</a:t>
            </a:r>
            <a:r>
              <a:rPr lang="en-US" dirty="0" smtClean="0"/>
              <a:t> </a:t>
            </a:r>
            <a:r>
              <a:rPr lang="en-US" dirty="0" err="1" smtClean="0"/>
              <a:t>gambar</a:t>
            </a:r>
            <a:r>
              <a:rPr lang="en-US" dirty="0" smtClean="0"/>
              <a:t> </a:t>
            </a:r>
            <a:r>
              <a:rPr lang="en-US" dirty="0" err="1" smtClean="0"/>
              <a:t>dan</a:t>
            </a:r>
            <a:r>
              <a:rPr lang="en-US" dirty="0" smtClean="0"/>
              <a:t> </a:t>
            </a:r>
            <a:r>
              <a:rPr lang="en-US" dirty="0" err="1" smtClean="0"/>
              <a:t>animasi</a:t>
            </a:r>
            <a:r>
              <a:rPr lang="en-US" dirty="0" smtClean="0"/>
              <a:t> yang </a:t>
            </a:r>
            <a:r>
              <a:rPr lang="en-US" dirty="0" err="1" smtClean="0"/>
              <a:t>tidak</a:t>
            </a:r>
            <a:r>
              <a:rPr lang="en-US" dirty="0" smtClean="0"/>
              <a:t> </a:t>
            </a:r>
            <a:r>
              <a:rPr lang="en-US" dirty="0" err="1" smtClean="0"/>
              <a:t>perlu</a:t>
            </a:r>
            <a:endParaRPr lang="en-US" dirty="0" smtClean="0"/>
          </a:p>
          <a:p>
            <a:r>
              <a:rPr lang="en-US" dirty="0" err="1" smtClean="0"/>
              <a:t>Gunakan</a:t>
            </a:r>
            <a:r>
              <a:rPr lang="en-US" dirty="0" smtClean="0"/>
              <a:t> font </a:t>
            </a:r>
            <a:r>
              <a:rPr lang="en-US" dirty="0" err="1" smtClean="0"/>
              <a:t>hitam</a:t>
            </a:r>
            <a:r>
              <a:rPr lang="en-US" dirty="0" smtClean="0"/>
              <a:t> </a:t>
            </a:r>
            <a:r>
              <a:rPr lang="en-US" dirty="0" err="1" smtClean="0"/>
              <a:t>untuk</a:t>
            </a:r>
            <a:r>
              <a:rPr lang="en-US" dirty="0" smtClean="0"/>
              <a:t> </a:t>
            </a:r>
            <a:r>
              <a:rPr lang="en-US" dirty="0" err="1" smtClean="0"/>
              <a:t>isi</a:t>
            </a:r>
            <a:r>
              <a:rPr lang="en-US" dirty="0" smtClean="0"/>
              <a:t> slide, </a:t>
            </a:r>
            <a:r>
              <a:rPr lang="en-US" dirty="0" err="1" smtClean="0"/>
              <a:t>dan</a:t>
            </a:r>
            <a:r>
              <a:rPr lang="en-US" dirty="0" smtClean="0"/>
              <a:t> kata-kata yang </a:t>
            </a:r>
            <a:r>
              <a:rPr lang="en-US" dirty="0" err="1" smtClean="0"/>
              <a:t>penting</a:t>
            </a:r>
            <a:r>
              <a:rPr lang="en-US" dirty="0" smtClean="0"/>
              <a:t> </a:t>
            </a:r>
            <a:r>
              <a:rPr lang="en-US" dirty="0" err="1" smtClean="0"/>
              <a:t>bisa</a:t>
            </a:r>
            <a:r>
              <a:rPr lang="en-US" dirty="0" smtClean="0"/>
              <a:t> </a:t>
            </a:r>
            <a:r>
              <a:rPr lang="en-US" dirty="0" err="1" smtClean="0"/>
              <a:t>diberi</a:t>
            </a:r>
            <a:r>
              <a:rPr lang="en-US" dirty="0" smtClean="0"/>
              <a:t> </a:t>
            </a:r>
            <a:r>
              <a:rPr lang="en-US" dirty="0" err="1" smtClean="0"/>
              <a:t>penekanan</a:t>
            </a:r>
            <a:r>
              <a:rPr lang="en-US" dirty="0" smtClean="0"/>
              <a:t> </a:t>
            </a:r>
            <a:r>
              <a:rPr lang="en-US" dirty="0" err="1" smtClean="0"/>
              <a:t>dengan</a:t>
            </a:r>
            <a:r>
              <a:rPr lang="en-US" dirty="0" smtClean="0"/>
              <a:t> font </a:t>
            </a:r>
            <a:r>
              <a:rPr lang="en-US" dirty="0" err="1" smtClean="0"/>
              <a:t>warna</a:t>
            </a:r>
            <a:r>
              <a:rPr lang="en-US" dirty="0" smtClean="0"/>
              <a:t> </a:t>
            </a:r>
            <a:r>
              <a:rPr lang="en-US" dirty="0" err="1" smtClean="0"/>
              <a:t>merah</a:t>
            </a:r>
            <a:r>
              <a:rPr lang="en-US" dirty="0" smtClean="0"/>
              <a:t> </a:t>
            </a:r>
            <a:r>
              <a:rPr lang="en-US" dirty="0" err="1" smtClean="0"/>
              <a:t>atau</a:t>
            </a:r>
            <a:r>
              <a:rPr lang="en-US" dirty="0" smtClean="0"/>
              <a:t> </a:t>
            </a:r>
            <a:r>
              <a:rPr lang="en-US" dirty="0" err="1" smtClean="0"/>
              <a:t>biru</a:t>
            </a:r>
            <a:endParaRPr lang="en-US" dirty="0" smtClean="0"/>
          </a:p>
          <a:p>
            <a:r>
              <a:rPr lang="en-US" dirty="0" err="1" smtClean="0"/>
              <a:t>Ukuran</a:t>
            </a:r>
            <a:r>
              <a:rPr lang="en-US" dirty="0" smtClean="0"/>
              <a:t> font </a:t>
            </a:r>
            <a:r>
              <a:rPr lang="en-US" dirty="0" err="1" smtClean="0"/>
              <a:t>jangan</a:t>
            </a:r>
            <a:r>
              <a:rPr lang="en-US" dirty="0" smtClean="0"/>
              <a:t> </a:t>
            </a:r>
            <a:r>
              <a:rPr lang="en-US" dirty="0" err="1" smtClean="0"/>
              <a:t>lebih</a:t>
            </a:r>
            <a:r>
              <a:rPr lang="en-US" dirty="0" smtClean="0"/>
              <a:t> </a:t>
            </a:r>
            <a:r>
              <a:rPr lang="en-US" dirty="0" err="1" smtClean="0"/>
              <a:t>kecil</a:t>
            </a:r>
            <a:r>
              <a:rPr lang="en-US" dirty="0" smtClean="0"/>
              <a:t> </a:t>
            </a:r>
            <a:r>
              <a:rPr lang="en-US" dirty="0" err="1" smtClean="0"/>
              <a:t>dari</a:t>
            </a:r>
            <a:r>
              <a:rPr lang="en-US" dirty="0" smtClean="0"/>
              <a:t> 20pt, </a:t>
            </a:r>
            <a:r>
              <a:rPr lang="en-US" dirty="0" err="1" smtClean="0"/>
              <a:t>usahakan</a:t>
            </a:r>
            <a:r>
              <a:rPr lang="en-US" dirty="0" smtClean="0"/>
              <a:t> </a:t>
            </a:r>
            <a:r>
              <a:rPr lang="en-US" dirty="0" err="1" smtClean="0"/>
              <a:t>menggunakan</a:t>
            </a:r>
            <a:r>
              <a:rPr lang="en-US" dirty="0" smtClean="0"/>
              <a:t> 28pt </a:t>
            </a:r>
            <a:r>
              <a:rPr lang="en-US" dirty="0" err="1" smtClean="0"/>
              <a:t>atau</a:t>
            </a:r>
            <a:r>
              <a:rPr lang="en-US" dirty="0" smtClean="0"/>
              <a:t> 26pt</a:t>
            </a:r>
          </a:p>
          <a:p>
            <a:r>
              <a:rPr lang="en-US" dirty="0" smtClean="0"/>
              <a:t>Citation </a:t>
            </a:r>
            <a:r>
              <a:rPr lang="en-US" dirty="0" err="1" smtClean="0"/>
              <a:t>boleh</a:t>
            </a:r>
            <a:r>
              <a:rPr lang="en-US" dirty="0" smtClean="0"/>
              <a:t> </a:t>
            </a:r>
            <a:r>
              <a:rPr lang="en-US" dirty="0" err="1" smtClean="0"/>
              <a:t>diselipkan</a:t>
            </a:r>
            <a:r>
              <a:rPr lang="en-US" dirty="0" smtClean="0"/>
              <a:t> di </a:t>
            </a:r>
            <a:r>
              <a:rPr lang="en-US" dirty="0" err="1" smtClean="0"/>
              <a:t>kalimat</a:t>
            </a:r>
            <a:r>
              <a:rPr lang="en-US" dirty="0" smtClean="0"/>
              <a:t> </a:t>
            </a:r>
            <a:r>
              <a:rPr lang="en-US" dirty="0" err="1" smtClean="0"/>
              <a:t>dalam</a:t>
            </a:r>
            <a:r>
              <a:rPr lang="en-US" dirty="0" smtClean="0"/>
              <a:t> slide, </a:t>
            </a:r>
            <a:r>
              <a:rPr lang="en-US" dirty="0" err="1" smtClean="0"/>
              <a:t>dengan</a:t>
            </a:r>
            <a:r>
              <a:rPr lang="en-US" dirty="0" smtClean="0"/>
              <a:t> font yang </a:t>
            </a:r>
            <a:r>
              <a:rPr lang="en-US" dirty="0" err="1" smtClean="0"/>
              <a:t>diset</a:t>
            </a:r>
            <a:r>
              <a:rPr lang="en-US" dirty="0" smtClean="0"/>
              <a:t> </a:t>
            </a:r>
            <a:r>
              <a:rPr lang="en-US" dirty="0" err="1" smtClean="0"/>
              <a:t>lebih</a:t>
            </a:r>
            <a:r>
              <a:rPr lang="en-US" dirty="0" smtClean="0"/>
              <a:t> </a:t>
            </a:r>
            <a:r>
              <a:rPr lang="en-US" dirty="0" err="1" smtClean="0"/>
              <a:t>kecil</a:t>
            </a:r>
            <a:r>
              <a:rPr lang="en-US" dirty="0" smtClean="0"/>
              <a:t> (18pt or 20pt)</a:t>
            </a:r>
          </a:p>
          <a:p>
            <a:r>
              <a:rPr lang="en-US" dirty="0" smtClean="0"/>
              <a:t>Slide </a:t>
            </a:r>
            <a:r>
              <a:rPr lang="en-US" dirty="0" err="1" smtClean="0"/>
              <a:t>tidak</a:t>
            </a:r>
            <a:r>
              <a:rPr lang="en-US" dirty="0" smtClean="0"/>
              <a:t> </a:t>
            </a:r>
            <a:r>
              <a:rPr lang="en-US" dirty="0" err="1" smtClean="0"/>
              <a:t>berisi</a:t>
            </a:r>
            <a:r>
              <a:rPr lang="en-US" dirty="0" smtClean="0"/>
              <a:t> paragraph </a:t>
            </a:r>
            <a:r>
              <a:rPr lang="en-US" dirty="0" err="1" smtClean="0"/>
              <a:t>penuh</a:t>
            </a:r>
            <a:r>
              <a:rPr lang="en-US" dirty="0" smtClean="0"/>
              <a:t>, slide </a:t>
            </a:r>
            <a:r>
              <a:rPr lang="en-US" dirty="0" err="1" smtClean="0"/>
              <a:t>hanya</a:t>
            </a:r>
            <a:r>
              <a:rPr lang="en-US" dirty="0" smtClean="0"/>
              <a:t> </a:t>
            </a:r>
            <a:r>
              <a:rPr lang="en-US" dirty="0" err="1" smtClean="0"/>
              <a:t>poin-poin</a:t>
            </a:r>
            <a:r>
              <a:rPr lang="en-US" dirty="0" smtClean="0"/>
              <a:t> </a:t>
            </a:r>
            <a:r>
              <a:rPr lang="en-US" dirty="0" err="1" smtClean="0"/>
              <a:t>penting</a:t>
            </a:r>
            <a:r>
              <a:rPr lang="en-US" dirty="0" smtClean="0"/>
              <a:t> </a:t>
            </a:r>
            <a:r>
              <a:rPr lang="en-US" dirty="0" err="1" smtClean="0"/>
              <a:t>saja</a:t>
            </a:r>
            <a:r>
              <a:rPr lang="en-US" dirty="0" smtClean="0"/>
              <a:t>, </a:t>
            </a:r>
            <a:r>
              <a:rPr lang="en-US" dirty="0" err="1" smtClean="0"/>
              <a:t>berikan</a:t>
            </a:r>
            <a:r>
              <a:rPr lang="en-US" dirty="0" smtClean="0"/>
              <a:t> </a:t>
            </a:r>
            <a:r>
              <a:rPr lang="en-US" dirty="0" err="1" smtClean="0"/>
              <a:t>ilustrasi</a:t>
            </a:r>
            <a:r>
              <a:rPr lang="en-US" dirty="0" smtClean="0"/>
              <a:t> </a:t>
            </a:r>
            <a:r>
              <a:rPr lang="en-US" dirty="0" err="1" smtClean="0"/>
              <a:t>gambar</a:t>
            </a:r>
            <a:r>
              <a:rPr lang="en-US" dirty="0" smtClean="0"/>
              <a:t> </a:t>
            </a:r>
            <a:r>
              <a:rPr lang="en-US" dirty="0" err="1" smtClean="0"/>
              <a:t>bila</a:t>
            </a:r>
            <a:r>
              <a:rPr lang="en-US" dirty="0" smtClean="0"/>
              <a:t> </a:t>
            </a:r>
            <a:r>
              <a:rPr lang="en-US" dirty="0" err="1" smtClean="0"/>
              <a:t>diperlukan</a:t>
            </a:r>
            <a:endParaRPr lang="en-US" dirty="0" smtClean="0"/>
          </a:p>
          <a:p>
            <a:r>
              <a:rPr lang="en-US" dirty="0" err="1" smtClean="0"/>
              <a:t>Gunakan</a:t>
            </a:r>
            <a:r>
              <a:rPr lang="en-US" dirty="0" smtClean="0"/>
              <a:t> slide size standard (4:3) </a:t>
            </a:r>
            <a:r>
              <a:rPr lang="en-US" dirty="0" err="1" smtClean="0"/>
              <a:t>karena</a:t>
            </a:r>
            <a:r>
              <a:rPr lang="en-US" dirty="0" smtClean="0"/>
              <a:t> </a:t>
            </a:r>
            <a:r>
              <a:rPr lang="en-US" dirty="0" err="1" smtClean="0"/>
              <a:t>secara</a:t>
            </a:r>
            <a:r>
              <a:rPr lang="en-US" dirty="0" smtClean="0"/>
              <a:t> </a:t>
            </a:r>
            <a:r>
              <a:rPr lang="en-US" dirty="0" err="1" smtClean="0"/>
              <a:t>umum</a:t>
            </a:r>
            <a:r>
              <a:rPr lang="en-US" dirty="0" smtClean="0"/>
              <a:t> projector </a:t>
            </a:r>
            <a:r>
              <a:rPr lang="en-US" dirty="0" err="1" smtClean="0"/>
              <a:t>mendukung</a:t>
            </a:r>
            <a:r>
              <a:rPr lang="en-US" dirty="0" smtClean="0"/>
              <a:t> </a:t>
            </a:r>
            <a:r>
              <a:rPr lang="en-US" dirty="0" err="1" smtClean="0"/>
              <a:t>ukuran</a:t>
            </a:r>
            <a:r>
              <a:rPr lang="en-US" dirty="0" smtClean="0"/>
              <a:t> </a:t>
            </a:r>
            <a:r>
              <a:rPr lang="en-US" dirty="0" err="1" smtClean="0"/>
              <a:t>ini</a:t>
            </a:r>
            <a:r>
              <a:rPr lang="en-US" dirty="0" smtClean="0"/>
              <a:t>, </a:t>
            </a:r>
            <a:r>
              <a:rPr lang="en-US" dirty="0" err="1" smtClean="0"/>
              <a:t>jangan</a:t>
            </a:r>
            <a:r>
              <a:rPr lang="en-US" dirty="0" smtClean="0"/>
              <a:t> </a:t>
            </a:r>
            <a:r>
              <a:rPr lang="en-US" dirty="0" err="1" smtClean="0"/>
              <a:t>pernah</a:t>
            </a:r>
            <a:r>
              <a:rPr lang="en-US" dirty="0" smtClean="0"/>
              <a:t> </a:t>
            </a:r>
            <a:r>
              <a:rPr lang="en-US" dirty="0" err="1" smtClean="0"/>
              <a:t>gunakan</a:t>
            </a:r>
            <a:r>
              <a:rPr lang="en-US" dirty="0" smtClean="0"/>
              <a:t> size widescreen (16</a:t>
            </a:r>
            <a:r>
              <a:rPr lang="en-US" dirty="0" smtClean="0">
                <a:sym typeface="Wingdings" panose="05000000000000000000" pitchFamily="2" charset="2"/>
              </a:rPr>
              <a:t>:9)</a:t>
            </a:r>
            <a:endParaRPr lang="en-US" dirty="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2353068729"/>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Romi Satria Wahono</a:t>
            </a:r>
            <a:endParaRPr lang="en-US" dirty="0"/>
          </a:p>
        </p:txBody>
      </p:sp>
      <p:sp>
        <p:nvSpPr>
          <p:cNvPr id="5" name="Slide Number Placeholder 4"/>
          <p:cNvSpPr>
            <a:spLocks noGrp="1"/>
          </p:cNvSpPr>
          <p:nvPr>
            <p:ph type="sldNum" sz="quarter" idx="12"/>
          </p:nvPr>
        </p:nvSpPr>
        <p:spPr/>
        <p:txBody>
          <a:bodyPr/>
          <a:lstStyle/>
          <a:p>
            <a:fld id="{C546E0E4-908A-4724-B308-E4F6AE4FA0DD}" type="slidenum">
              <a:rPr lang="en-US" smtClean="0">
                <a:solidFill>
                  <a:prstClr val="black">
                    <a:tint val="75000"/>
                  </a:prstClr>
                </a:solidFill>
              </a:rPr>
              <a:pPr/>
              <a:t>2</a:t>
            </a:fld>
            <a:endParaRPr lang="en-US">
              <a:solidFill>
                <a:prstClr val="black">
                  <a:tint val="75000"/>
                </a:prstClr>
              </a:solidFill>
            </a:endParaRPr>
          </a:p>
        </p:txBody>
      </p:sp>
      <p:pic>
        <p:nvPicPr>
          <p:cNvPr id="4" name="Picture 3"/>
          <p:cNvPicPr>
            <a:picLocks noChangeAspect="1" noChangeArrowheads="1"/>
          </p:cNvPicPr>
          <p:nvPr/>
        </p:nvPicPr>
        <p:blipFill>
          <a:blip r:embed="rId3" cstate="print">
            <a:lum bright="30000"/>
          </a:blip>
          <a:srcRect l="4478" t="3448" r="8186" b="6897"/>
          <a:stretch>
            <a:fillRect/>
          </a:stretch>
        </p:blipFill>
        <p:spPr bwMode="auto">
          <a:xfrm>
            <a:off x="5791200" y="1224754"/>
            <a:ext cx="3208565" cy="4278086"/>
          </a:xfrm>
          <a:prstGeom prst="rect">
            <a:avLst/>
          </a:prstGeom>
          <a:noFill/>
          <a:ln w="9525">
            <a:noFill/>
            <a:miter lim="800000"/>
            <a:headEnd/>
            <a:tailEnd/>
          </a:ln>
        </p:spPr>
      </p:pic>
      <p:sp>
        <p:nvSpPr>
          <p:cNvPr id="3" name="Content Placeholder 2"/>
          <p:cNvSpPr>
            <a:spLocks noGrp="1"/>
          </p:cNvSpPr>
          <p:nvPr>
            <p:ph idx="1"/>
          </p:nvPr>
        </p:nvSpPr>
        <p:spPr/>
        <p:txBody>
          <a:bodyPr>
            <a:normAutofit fontScale="92500" lnSpcReduction="10000"/>
          </a:bodyPr>
          <a:lstStyle/>
          <a:p>
            <a:r>
              <a:rPr lang="id-ID" dirty="0">
                <a:solidFill>
                  <a:srgbClr val="C00000"/>
                </a:solidFill>
              </a:rPr>
              <a:t>SD Sompok </a:t>
            </a:r>
            <a:r>
              <a:rPr lang="id-ID" dirty="0"/>
              <a:t>Semarang (1987)</a:t>
            </a:r>
          </a:p>
          <a:p>
            <a:r>
              <a:rPr lang="id-ID" dirty="0">
                <a:solidFill>
                  <a:srgbClr val="C00000"/>
                </a:solidFill>
              </a:rPr>
              <a:t>SMPN 8</a:t>
            </a:r>
            <a:r>
              <a:rPr lang="id-ID" dirty="0"/>
              <a:t> Semarang (1990)</a:t>
            </a:r>
          </a:p>
          <a:p>
            <a:r>
              <a:rPr lang="id-ID" dirty="0">
                <a:solidFill>
                  <a:srgbClr val="C00000"/>
                </a:solidFill>
              </a:rPr>
              <a:t>SMA Taruna Nusantara</a:t>
            </a:r>
            <a:r>
              <a:rPr lang="en-US" dirty="0"/>
              <a:t> </a:t>
            </a:r>
            <a:r>
              <a:rPr lang="id-ID" dirty="0"/>
              <a:t>Magelang (1993)</a:t>
            </a:r>
          </a:p>
          <a:p>
            <a:r>
              <a:rPr lang="id-ID" dirty="0">
                <a:solidFill>
                  <a:srgbClr val="C00000"/>
                </a:solidFill>
              </a:rPr>
              <a:t>B.Eng</a:t>
            </a:r>
            <a:r>
              <a:rPr lang="id-ID" dirty="0"/>
              <a:t>, </a:t>
            </a:r>
            <a:r>
              <a:rPr lang="id-ID" dirty="0">
                <a:solidFill>
                  <a:srgbClr val="C00000"/>
                </a:solidFill>
              </a:rPr>
              <a:t>M.Eng</a:t>
            </a:r>
            <a:r>
              <a:rPr lang="id-ID" dirty="0"/>
              <a:t> and </a:t>
            </a:r>
            <a:r>
              <a:rPr lang="id-ID" dirty="0">
                <a:solidFill>
                  <a:srgbClr val="C00000"/>
                </a:solidFill>
              </a:rPr>
              <a:t>Ph.D</a:t>
            </a:r>
            <a:r>
              <a:rPr lang="en-US" dirty="0">
                <a:solidFill>
                  <a:srgbClr val="C00000"/>
                </a:solidFill>
              </a:rPr>
              <a:t> </a:t>
            </a:r>
            <a:r>
              <a:rPr lang="id-ID" dirty="0"/>
              <a:t>in Software Engineering from</a:t>
            </a:r>
            <a:br>
              <a:rPr lang="id-ID" dirty="0"/>
            </a:br>
            <a:r>
              <a:rPr lang="id-ID" dirty="0"/>
              <a:t>Saitama University Japan (1994-2004)</a:t>
            </a:r>
            <a:br>
              <a:rPr lang="id-ID" dirty="0"/>
            </a:br>
            <a:r>
              <a:rPr lang="id-ID" dirty="0"/>
              <a:t>Universiti Teknikal Malaysia Melaka (2014)</a:t>
            </a:r>
          </a:p>
          <a:p>
            <a:r>
              <a:rPr lang="id-ID" dirty="0"/>
              <a:t>Research Interests: </a:t>
            </a:r>
            <a:r>
              <a:rPr lang="en-US" dirty="0">
                <a:solidFill>
                  <a:srgbClr val="C00000"/>
                </a:solidFill>
              </a:rPr>
              <a:t>Software Engineering</a:t>
            </a:r>
            <a:r>
              <a:rPr lang="en-US" dirty="0"/>
              <a:t>,</a:t>
            </a:r>
            <a:r>
              <a:rPr lang="id-ID" dirty="0"/>
              <a:t/>
            </a:r>
            <a:br>
              <a:rPr lang="id-ID" dirty="0"/>
            </a:br>
            <a:r>
              <a:rPr lang="id-ID" dirty="0"/>
              <a:t>Intelligent Systems</a:t>
            </a:r>
            <a:endParaRPr lang="en-US" dirty="0"/>
          </a:p>
          <a:p>
            <a:r>
              <a:rPr lang="en-US" dirty="0"/>
              <a:t>Founder </a:t>
            </a:r>
            <a:r>
              <a:rPr lang="en-US" dirty="0" err="1"/>
              <a:t>dan</a:t>
            </a:r>
            <a:r>
              <a:rPr lang="en-US" dirty="0"/>
              <a:t> </a:t>
            </a:r>
            <a:r>
              <a:rPr lang="en-US" dirty="0" err="1"/>
              <a:t>Koordinator</a:t>
            </a:r>
            <a:r>
              <a:rPr lang="en-US" dirty="0"/>
              <a:t> </a:t>
            </a:r>
            <a:r>
              <a:rPr lang="en-US" dirty="0" err="1">
                <a:solidFill>
                  <a:srgbClr val="CC0000"/>
                </a:solidFill>
              </a:rPr>
              <a:t>IlmuKomputer.Com</a:t>
            </a:r>
            <a:endParaRPr lang="id-ID" dirty="0">
              <a:solidFill>
                <a:srgbClr val="CC0000"/>
              </a:solidFill>
            </a:endParaRPr>
          </a:p>
          <a:p>
            <a:r>
              <a:rPr lang="id-ID" dirty="0"/>
              <a:t>Peneliti LIPI (2004-2007)</a:t>
            </a:r>
          </a:p>
          <a:p>
            <a:r>
              <a:rPr lang="id-ID" dirty="0"/>
              <a:t>Founder dan CEO </a:t>
            </a:r>
            <a:r>
              <a:rPr lang="id-ID" dirty="0">
                <a:solidFill>
                  <a:srgbClr val="CC0000"/>
                </a:solidFill>
              </a:rPr>
              <a:t>PT Brainmatics Cipta Informatika</a:t>
            </a:r>
            <a:endParaRPr lang="en-US" dirty="0">
              <a:solidFill>
                <a:srgbClr val="CC0000"/>
              </a:solidFill>
            </a:endParaRPr>
          </a:p>
        </p:txBody>
      </p:sp>
    </p:spTree>
    <p:extLst>
      <p:ext uri="{BB962C8B-B14F-4D97-AF65-F5344CB8AC3E}">
        <p14:creationId xmlns:p14="http://schemas.microsoft.com/office/powerpoint/2010/main" val="2721618021"/>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Kiat</a:t>
            </a:r>
            <a:r>
              <a:rPr lang="en-US" dirty="0" smtClean="0"/>
              <a:t> </a:t>
            </a:r>
            <a:r>
              <a:rPr lang="en-US" dirty="0" err="1" smtClean="0"/>
              <a:t>Presentasi</a:t>
            </a:r>
            <a:r>
              <a:rPr lang="en-US" dirty="0" smtClean="0"/>
              <a:t> di </a:t>
            </a:r>
            <a:r>
              <a:rPr lang="en-US" dirty="0" err="1" smtClean="0"/>
              <a:t>Ujian</a:t>
            </a:r>
            <a:r>
              <a:rPr lang="en-US" dirty="0" smtClean="0"/>
              <a:t> </a:t>
            </a:r>
            <a:r>
              <a:rPr lang="en-US" dirty="0" err="1" smtClean="0"/>
              <a:t>Tesis</a:t>
            </a:r>
            <a:r>
              <a:rPr lang="en-US" dirty="0" smtClean="0"/>
              <a:t>  -1-</a:t>
            </a:r>
            <a:endParaRPr lang="en-US" dirty="0"/>
          </a:p>
        </p:txBody>
      </p:sp>
      <p:sp>
        <p:nvSpPr>
          <p:cNvPr id="3" name="Content Placeholder 2"/>
          <p:cNvSpPr>
            <a:spLocks noGrp="1"/>
          </p:cNvSpPr>
          <p:nvPr>
            <p:ph idx="1"/>
          </p:nvPr>
        </p:nvSpPr>
        <p:spPr>
          <a:xfrm>
            <a:off x="628650" y="1600200"/>
            <a:ext cx="7886700" cy="4876350"/>
          </a:xfrm>
        </p:spPr>
        <p:txBody>
          <a:bodyPr>
            <a:noAutofit/>
          </a:bodyPr>
          <a:lstStyle/>
          <a:p>
            <a:r>
              <a:rPr lang="en-US" sz="2600" dirty="0" err="1" smtClean="0"/>
              <a:t>Lakukan</a:t>
            </a:r>
            <a:r>
              <a:rPr lang="en-US" sz="2600" dirty="0" smtClean="0"/>
              <a:t> </a:t>
            </a:r>
            <a:r>
              <a:rPr lang="en-US" sz="2600" dirty="0" err="1" smtClean="0"/>
              <a:t>presentasi</a:t>
            </a:r>
            <a:r>
              <a:rPr lang="en-US" sz="2600" dirty="0" smtClean="0"/>
              <a:t> </a:t>
            </a:r>
            <a:r>
              <a:rPr lang="en-US" sz="2600" dirty="0" err="1" smtClean="0"/>
              <a:t>dengan</a:t>
            </a:r>
            <a:r>
              <a:rPr lang="en-US" sz="2600" dirty="0" smtClean="0"/>
              <a:t> </a:t>
            </a:r>
            <a:r>
              <a:rPr lang="en-US" sz="2600" dirty="0" err="1" smtClean="0"/>
              <a:t>tenang</a:t>
            </a:r>
            <a:r>
              <a:rPr lang="en-US" sz="2600" dirty="0" smtClean="0"/>
              <a:t>, </a:t>
            </a:r>
            <a:r>
              <a:rPr lang="en-US" sz="2600" dirty="0" err="1" smtClean="0"/>
              <a:t>gunakan</a:t>
            </a:r>
            <a:r>
              <a:rPr lang="en-US" sz="2600" dirty="0" smtClean="0"/>
              <a:t> </a:t>
            </a:r>
            <a:r>
              <a:rPr lang="en-US" sz="2600" dirty="0" err="1" smtClean="0"/>
              <a:t>suara</a:t>
            </a:r>
            <a:r>
              <a:rPr lang="en-US" sz="2600" dirty="0" smtClean="0"/>
              <a:t> </a:t>
            </a:r>
            <a:r>
              <a:rPr lang="en-US" sz="2600" dirty="0" err="1" smtClean="0"/>
              <a:t>lantang</a:t>
            </a:r>
            <a:r>
              <a:rPr lang="en-US" sz="2600" dirty="0"/>
              <a:t> </a:t>
            </a:r>
            <a:r>
              <a:rPr lang="en-US" sz="2600" dirty="0" err="1" smtClean="0"/>
              <a:t>dan</a:t>
            </a:r>
            <a:r>
              <a:rPr lang="en-US" sz="2600" dirty="0" smtClean="0"/>
              <a:t> </a:t>
            </a:r>
            <a:r>
              <a:rPr lang="en-US" sz="2600" dirty="0" err="1" smtClean="0"/>
              <a:t>meyakinkan</a:t>
            </a:r>
            <a:endParaRPr lang="en-US" sz="2600" dirty="0" smtClean="0"/>
          </a:p>
          <a:p>
            <a:r>
              <a:rPr lang="en-US" sz="2600" dirty="0" err="1" smtClean="0"/>
              <a:t>Atur</a:t>
            </a:r>
            <a:r>
              <a:rPr lang="en-US" sz="2600" dirty="0" smtClean="0"/>
              <a:t> </a:t>
            </a:r>
            <a:r>
              <a:rPr lang="en-US" sz="2600" dirty="0" err="1" smtClean="0"/>
              <a:t>suara</a:t>
            </a:r>
            <a:r>
              <a:rPr lang="en-US" sz="2600" dirty="0" smtClean="0"/>
              <a:t> </a:t>
            </a:r>
            <a:r>
              <a:rPr lang="en-US" sz="2600" dirty="0" err="1" smtClean="0"/>
              <a:t>supaya</a:t>
            </a:r>
            <a:r>
              <a:rPr lang="en-US" sz="2600" dirty="0" smtClean="0"/>
              <a:t> </a:t>
            </a:r>
            <a:r>
              <a:rPr lang="en-US" sz="2600" dirty="0" err="1" smtClean="0"/>
              <a:t>tidak</a:t>
            </a:r>
            <a:r>
              <a:rPr lang="en-US" sz="2600" dirty="0" smtClean="0"/>
              <a:t> </a:t>
            </a:r>
            <a:r>
              <a:rPr lang="en-US" sz="2600" dirty="0" err="1" smtClean="0"/>
              <a:t>terlalu</a:t>
            </a:r>
            <a:r>
              <a:rPr lang="en-US" sz="2600" dirty="0" smtClean="0"/>
              <a:t> </a:t>
            </a:r>
            <a:r>
              <a:rPr lang="en-US" sz="2600" dirty="0" err="1" smtClean="0"/>
              <a:t>tergesa-gesa</a:t>
            </a:r>
            <a:r>
              <a:rPr lang="en-US" sz="2600" dirty="0" smtClean="0"/>
              <a:t> </a:t>
            </a:r>
            <a:r>
              <a:rPr lang="en-US" sz="2600" dirty="0" err="1" smtClean="0"/>
              <a:t>dan</a:t>
            </a:r>
            <a:r>
              <a:rPr lang="en-US" sz="2600" dirty="0" smtClean="0"/>
              <a:t> </a:t>
            </a:r>
            <a:r>
              <a:rPr lang="en-US" sz="2600" dirty="0" err="1" smtClean="0"/>
              <a:t>juga</a:t>
            </a:r>
            <a:r>
              <a:rPr lang="en-US" sz="2600" dirty="0" smtClean="0"/>
              <a:t> </a:t>
            </a:r>
            <a:r>
              <a:rPr lang="en-US" sz="2600" dirty="0" err="1" smtClean="0"/>
              <a:t>tidak</a:t>
            </a:r>
            <a:r>
              <a:rPr lang="en-US" sz="2600" dirty="0" smtClean="0"/>
              <a:t> </a:t>
            </a:r>
            <a:r>
              <a:rPr lang="en-US" sz="2600" dirty="0" err="1" smtClean="0"/>
              <a:t>terlalu</a:t>
            </a:r>
            <a:r>
              <a:rPr lang="en-US" sz="2600" dirty="0" smtClean="0"/>
              <a:t> </a:t>
            </a:r>
            <a:r>
              <a:rPr lang="en-US" sz="2600" dirty="0" err="1" smtClean="0"/>
              <a:t>lambat</a:t>
            </a:r>
            <a:endParaRPr lang="en-US" sz="2600" dirty="0" smtClean="0"/>
          </a:p>
          <a:p>
            <a:r>
              <a:rPr lang="en-US" sz="2600" dirty="0" err="1" smtClean="0"/>
              <a:t>Beri</a:t>
            </a:r>
            <a:r>
              <a:rPr lang="en-US" sz="2600" dirty="0" smtClean="0"/>
              <a:t> </a:t>
            </a:r>
            <a:r>
              <a:rPr lang="en-US" sz="2600" dirty="0" err="1" smtClean="0"/>
              <a:t>penekanan</a:t>
            </a:r>
            <a:r>
              <a:rPr lang="en-US" sz="2600" dirty="0" smtClean="0"/>
              <a:t> </a:t>
            </a:r>
            <a:r>
              <a:rPr lang="en-US" sz="2600" dirty="0" err="1" smtClean="0"/>
              <a:t>suara</a:t>
            </a:r>
            <a:r>
              <a:rPr lang="en-US" sz="2600" dirty="0" smtClean="0"/>
              <a:t> </a:t>
            </a:r>
            <a:r>
              <a:rPr lang="en-US" sz="2600" dirty="0" err="1" smtClean="0"/>
              <a:t>terhadap</a:t>
            </a:r>
            <a:r>
              <a:rPr lang="en-US" sz="2600" dirty="0" smtClean="0"/>
              <a:t> </a:t>
            </a:r>
            <a:r>
              <a:rPr lang="en-US" sz="2600" dirty="0" err="1" smtClean="0"/>
              <a:t>poin-poin</a:t>
            </a:r>
            <a:r>
              <a:rPr lang="en-US" sz="2600" dirty="0" smtClean="0"/>
              <a:t> yang </a:t>
            </a:r>
            <a:r>
              <a:rPr lang="en-US" sz="2600" dirty="0" err="1" smtClean="0"/>
              <a:t>kita</a:t>
            </a:r>
            <a:r>
              <a:rPr lang="en-US" sz="2600" dirty="0" smtClean="0"/>
              <a:t> </a:t>
            </a:r>
            <a:r>
              <a:rPr lang="en-US" sz="2600" dirty="0" err="1" smtClean="0"/>
              <a:t>anggap</a:t>
            </a:r>
            <a:r>
              <a:rPr lang="en-US" sz="2600" dirty="0" smtClean="0"/>
              <a:t> </a:t>
            </a:r>
            <a:r>
              <a:rPr lang="en-US" sz="2600" dirty="0" err="1" smtClean="0"/>
              <a:t>penting</a:t>
            </a:r>
            <a:endParaRPr lang="en-US" sz="2600" dirty="0" smtClean="0"/>
          </a:p>
          <a:p>
            <a:r>
              <a:rPr lang="en-US" sz="2600" dirty="0" err="1" smtClean="0"/>
              <a:t>Jangan</a:t>
            </a:r>
            <a:r>
              <a:rPr lang="en-US" sz="2600" dirty="0" smtClean="0"/>
              <a:t> </a:t>
            </a:r>
            <a:r>
              <a:rPr lang="en-US" sz="2600" dirty="0" err="1" smtClean="0"/>
              <a:t>pernah</a:t>
            </a:r>
            <a:r>
              <a:rPr lang="en-US" sz="2600" dirty="0" smtClean="0"/>
              <a:t> </a:t>
            </a:r>
            <a:r>
              <a:rPr lang="en-US" sz="2600" dirty="0" err="1" smtClean="0"/>
              <a:t>membaca</a:t>
            </a:r>
            <a:r>
              <a:rPr lang="en-US" sz="2600" dirty="0" smtClean="0"/>
              <a:t> slide! Kita </a:t>
            </a:r>
            <a:r>
              <a:rPr lang="en-US" sz="2600" dirty="0" err="1" smtClean="0"/>
              <a:t>akan</a:t>
            </a:r>
            <a:r>
              <a:rPr lang="en-US" sz="2600" dirty="0" smtClean="0"/>
              <a:t> </a:t>
            </a:r>
            <a:r>
              <a:rPr lang="en-US" sz="2600" dirty="0" err="1" smtClean="0"/>
              <a:t>kehilangan</a:t>
            </a:r>
            <a:r>
              <a:rPr lang="en-US" sz="2600" dirty="0" smtClean="0"/>
              <a:t> </a:t>
            </a:r>
            <a:r>
              <a:rPr lang="en-US" sz="2600" dirty="0" err="1" smtClean="0"/>
              <a:t>ruh</a:t>
            </a:r>
            <a:r>
              <a:rPr lang="en-US" sz="2600" dirty="0" smtClean="0"/>
              <a:t> </a:t>
            </a:r>
            <a:r>
              <a:rPr lang="en-US" sz="2600" dirty="0" err="1" smtClean="0"/>
              <a:t>terhadap</a:t>
            </a:r>
            <a:r>
              <a:rPr lang="en-US" sz="2600" dirty="0" smtClean="0"/>
              <a:t> </a:t>
            </a:r>
            <a:r>
              <a:rPr lang="en-US" sz="2600" dirty="0" err="1" smtClean="0"/>
              <a:t>presentasi</a:t>
            </a:r>
            <a:r>
              <a:rPr lang="en-US" sz="2600" dirty="0" smtClean="0"/>
              <a:t> </a:t>
            </a:r>
            <a:r>
              <a:rPr lang="en-US" sz="2600" dirty="0" err="1" smtClean="0"/>
              <a:t>kita</a:t>
            </a:r>
            <a:r>
              <a:rPr lang="en-US" sz="2600" dirty="0" smtClean="0"/>
              <a:t> </a:t>
            </a:r>
            <a:r>
              <a:rPr lang="en-US" sz="2600" dirty="0" err="1" smtClean="0"/>
              <a:t>bila</a:t>
            </a:r>
            <a:r>
              <a:rPr lang="en-US" sz="2600" dirty="0" smtClean="0"/>
              <a:t> </a:t>
            </a:r>
            <a:r>
              <a:rPr lang="en-US" sz="2600" dirty="0" err="1" smtClean="0"/>
              <a:t>mulai</a:t>
            </a:r>
            <a:r>
              <a:rPr lang="en-US" sz="2600" dirty="0" smtClean="0"/>
              <a:t> </a:t>
            </a:r>
            <a:r>
              <a:rPr lang="en-US" sz="2600" dirty="0" err="1" smtClean="0"/>
              <a:t>membaca</a:t>
            </a:r>
            <a:r>
              <a:rPr lang="en-US" sz="2600" dirty="0" smtClean="0"/>
              <a:t> slide</a:t>
            </a:r>
          </a:p>
          <a:p>
            <a:r>
              <a:rPr lang="en-US" sz="2600" dirty="0" smtClean="0"/>
              <a:t>Slide </a:t>
            </a:r>
            <a:r>
              <a:rPr lang="en-US" sz="2600" dirty="0" err="1" smtClean="0"/>
              <a:t>hanya</a:t>
            </a:r>
            <a:r>
              <a:rPr lang="en-US" sz="2600" dirty="0" smtClean="0"/>
              <a:t> </a:t>
            </a:r>
            <a:r>
              <a:rPr lang="en-US" sz="2600" dirty="0" err="1" smtClean="0"/>
              <a:t>berisi</a:t>
            </a:r>
            <a:r>
              <a:rPr lang="en-US" sz="2600" dirty="0" smtClean="0"/>
              <a:t> </a:t>
            </a:r>
            <a:r>
              <a:rPr lang="en-US" sz="2600" dirty="0" err="1" smtClean="0"/>
              <a:t>poin-poin</a:t>
            </a:r>
            <a:r>
              <a:rPr lang="en-US" sz="2600" dirty="0" smtClean="0"/>
              <a:t>, </a:t>
            </a:r>
            <a:r>
              <a:rPr lang="en-US" sz="2600" dirty="0" err="1" smtClean="0"/>
              <a:t>karena</a:t>
            </a:r>
            <a:r>
              <a:rPr lang="en-US" sz="2600" dirty="0" smtClean="0"/>
              <a:t> </a:t>
            </a:r>
            <a:r>
              <a:rPr lang="en-US" sz="2600" dirty="0" err="1" smtClean="0"/>
              <a:t>itu</a:t>
            </a:r>
            <a:r>
              <a:rPr lang="en-US" sz="2600" dirty="0" smtClean="0"/>
              <a:t> </a:t>
            </a:r>
            <a:r>
              <a:rPr lang="en-US" sz="2600" dirty="0" err="1" smtClean="0"/>
              <a:t>hapalkan</a:t>
            </a:r>
            <a:r>
              <a:rPr lang="en-US" sz="2600" dirty="0" smtClean="0"/>
              <a:t> </a:t>
            </a:r>
            <a:r>
              <a:rPr lang="en-US" sz="2600" dirty="0" err="1" smtClean="0"/>
              <a:t>kalimat</a:t>
            </a:r>
            <a:r>
              <a:rPr lang="en-US" sz="2600" dirty="0" smtClean="0"/>
              <a:t> yang </a:t>
            </a:r>
            <a:r>
              <a:rPr lang="en-US" sz="2600" dirty="0" err="1" smtClean="0"/>
              <a:t>ingin</a:t>
            </a:r>
            <a:r>
              <a:rPr lang="en-US" sz="2600" dirty="0" smtClean="0"/>
              <a:t> </a:t>
            </a:r>
            <a:r>
              <a:rPr lang="en-US" sz="2600" dirty="0" err="1" smtClean="0"/>
              <a:t>kita</a:t>
            </a:r>
            <a:r>
              <a:rPr lang="en-US" sz="2600" dirty="0" smtClean="0"/>
              <a:t> </a:t>
            </a:r>
            <a:r>
              <a:rPr lang="en-US" sz="2600" dirty="0" err="1" smtClean="0"/>
              <a:t>ungkapkan</a:t>
            </a:r>
            <a:r>
              <a:rPr lang="en-US" sz="2600" dirty="0" smtClean="0"/>
              <a:t> </a:t>
            </a:r>
            <a:r>
              <a:rPr lang="en-US" sz="2600" dirty="0" err="1" smtClean="0"/>
              <a:t>dengan</a:t>
            </a:r>
            <a:r>
              <a:rPr lang="en-US" sz="2600" dirty="0" smtClean="0"/>
              <a:t> </a:t>
            </a:r>
            <a:r>
              <a:rPr lang="en-US" sz="2600" dirty="0" err="1" smtClean="0"/>
              <a:t>berdasarkan</a:t>
            </a:r>
            <a:r>
              <a:rPr lang="en-US" sz="2600" dirty="0" smtClean="0"/>
              <a:t> </a:t>
            </a:r>
            <a:r>
              <a:rPr lang="en-US" sz="2600" dirty="0" err="1" smtClean="0"/>
              <a:t>ke</a:t>
            </a:r>
            <a:r>
              <a:rPr lang="en-US" sz="2600" dirty="0" smtClean="0"/>
              <a:t> </a:t>
            </a:r>
            <a:r>
              <a:rPr lang="en-US" sz="2600" dirty="0" err="1" smtClean="0"/>
              <a:t>poin-poin</a:t>
            </a:r>
            <a:r>
              <a:rPr lang="en-US" sz="2600" dirty="0" smtClean="0"/>
              <a:t> di slide </a:t>
            </a:r>
            <a:r>
              <a:rPr lang="en-US" sz="2600" dirty="0" err="1" smtClean="0"/>
              <a:t>tersebut</a:t>
            </a:r>
            <a:endParaRPr lang="en-US" sz="2600" dirty="0" smtClean="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366490348"/>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Kiat</a:t>
            </a:r>
            <a:r>
              <a:rPr lang="en-US" dirty="0" smtClean="0"/>
              <a:t> </a:t>
            </a:r>
            <a:r>
              <a:rPr lang="en-US" dirty="0" err="1" smtClean="0"/>
              <a:t>Presentasi</a:t>
            </a:r>
            <a:r>
              <a:rPr lang="en-US" dirty="0" smtClean="0"/>
              <a:t> di </a:t>
            </a:r>
            <a:r>
              <a:rPr lang="en-US" dirty="0" err="1" smtClean="0"/>
              <a:t>Ujian</a:t>
            </a:r>
            <a:r>
              <a:rPr lang="en-US" dirty="0" smtClean="0"/>
              <a:t> </a:t>
            </a:r>
            <a:r>
              <a:rPr lang="en-US" dirty="0" err="1" smtClean="0"/>
              <a:t>Tesis</a:t>
            </a:r>
            <a:r>
              <a:rPr lang="en-US" dirty="0" smtClean="0"/>
              <a:t>  -2-</a:t>
            </a:r>
            <a:endParaRPr lang="en-US" dirty="0"/>
          </a:p>
        </p:txBody>
      </p:sp>
      <p:sp>
        <p:nvSpPr>
          <p:cNvPr id="3" name="Content Placeholder 2"/>
          <p:cNvSpPr>
            <a:spLocks noGrp="1"/>
          </p:cNvSpPr>
          <p:nvPr>
            <p:ph idx="1"/>
          </p:nvPr>
        </p:nvSpPr>
        <p:spPr>
          <a:xfrm>
            <a:off x="628650" y="1524000"/>
            <a:ext cx="7886700" cy="4952550"/>
          </a:xfrm>
        </p:spPr>
        <p:txBody>
          <a:bodyPr>
            <a:noAutofit/>
          </a:bodyPr>
          <a:lstStyle/>
          <a:p>
            <a:r>
              <a:rPr lang="en-US" sz="2400" dirty="0" err="1" smtClean="0"/>
              <a:t>Dalam</a:t>
            </a:r>
            <a:r>
              <a:rPr lang="en-US" sz="2400" dirty="0" smtClean="0"/>
              <a:t> </a:t>
            </a:r>
            <a:r>
              <a:rPr lang="en-US" sz="2400" dirty="0" err="1" smtClean="0"/>
              <a:t>sesi</a:t>
            </a:r>
            <a:r>
              <a:rPr lang="en-US" sz="2400" dirty="0" smtClean="0"/>
              <a:t> </a:t>
            </a:r>
            <a:r>
              <a:rPr lang="en-US" sz="2400" dirty="0" err="1" smtClean="0"/>
              <a:t>tanya</a:t>
            </a:r>
            <a:r>
              <a:rPr lang="en-US" sz="2400" dirty="0" smtClean="0"/>
              <a:t> </a:t>
            </a:r>
            <a:r>
              <a:rPr lang="en-US" sz="2400" dirty="0" err="1" smtClean="0"/>
              <a:t>jawab</a:t>
            </a:r>
            <a:r>
              <a:rPr lang="en-US" sz="2400" dirty="0" smtClean="0"/>
              <a:t>, </a:t>
            </a:r>
            <a:r>
              <a:rPr lang="en-US" sz="2400" dirty="0" err="1" smtClean="0"/>
              <a:t>dengarkan</a:t>
            </a:r>
            <a:r>
              <a:rPr lang="en-US" sz="2400" dirty="0" smtClean="0"/>
              <a:t> </a:t>
            </a:r>
            <a:r>
              <a:rPr lang="en-US" sz="2400" dirty="0" err="1" smtClean="0"/>
              <a:t>dengan</a:t>
            </a:r>
            <a:r>
              <a:rPr lang="en-US" sz="2400" dirty="0" smtClean="0"/>
              <a:t> </a:t>
            </a:r>
            <a:r>
              <a:rPr lang="en-US" sz="2400" dirty="0" err="1" smtClean="0"/>
              <a:t>tenang</a:t>
            </a:r>
            <a:r>
              <a:rPr lang="en-US" sz="2400" dirty="0" smtClean="0"/>
              <a:t>, </a:t>
            </a:r>
            <a:r>
              <a:rPr lang="en-US" sz="2400" dirty="0" err="1" smtClean="0"/>
              <a:t>catat</a:t>
            </a:r>
            <a:r>
              <a:rPr lang="en-US" sz="2400" dirty="0" smtClean="0"/>
              <a:t> </a:t>
            </a:r>
            <a:r>
              <a:rPr lang="en-US" sz="2400" dirty="0" err="1" smtClean="0"/>
              <a:t>bila</a:t>
            </a:r>
            <a:r>
              <a:rPr lang="en-US" sz="2400" dirty="0" smtClean="0"/>
              <a:t> </a:t>
            </a:r>
            <a:r>
              <a:rPr lang="en-US" sz="2400" dirty="0" err="1" smtClean="0"/>
              <a:t>perlu</a:t>
            </a:r>
            <a:r>
              <a:rPr lang="en-US" sz="2400" dirty="0" smtClean="0"/>
              <a:t> </a:t>
            </a:r>
            <a:r>
              <a:rPr lang="en-US" sz="2400" dirty="0" err="1" smtClean="0"/>
              <a:t>apa</a:t>
            </a:r>
            <a:r>
              <a:rPr lang="en-US" sz="2400" dirty="0" smtClean="0"/>
              <a:t> yang </a:t>
            </a:r>
            <a:r>
              <a:rPr lang="en-US" sz="2400" dirty="0" err="1" smtClean="0"/>
              <a:t>diungkapkan</a:t>
            </a:r>
            <a:r>
              <a:rPr lang="en-US" sz="2400" dirty="0" smtClean="0"/>
              <a:t> </a:t>
            </a:r>
            <a:r>
              <a:rPr lang="en-US" sz="2400" dirty="0" err="1" smtClean="0"/>
              <a:t>penguji</a:t>
            </a:r>
            <a:r>
              <a:rPr lang="en-US" sz="2400" dirty="0" smtClean="0"/>
              <a:t>. </a:t>
            </a:r>
            <a:r>
              <a:rPr lang="en-US" sz="2400" dirty="0" err="1" smtClean="0"/>
              <a:t>Tunggu</a:t>
            </a:r>
            <a:r>
              <a:rPr lang="en-US" sz="2400" dirty="0" smtClean="0"/>
              <a:t> </a:t>
            </a:r>
            <a:r>
              <a:rPr lang="en-US" sz="2400" dirty="0" err="1" smtClean="0"/>
              <a:t>sampai</a:t>
            </a:r>
            <a:r>
              <a:rPr lang="en-US" sz="2400" dirty="0" smtClean="0"/>
              <a:t> </a:t>
            </a:r>
            <a:r>
              <a:rPr lang="en-US" sz="2400" dirty="0" err="1" smtClean="0"/>
              <a:t>penguji</a:t>
            </a:r>
            <a:r>
              <a:rPr lang="en-US" sz="2400" dirty="0" smtClean="0"/>
              <a:t> </a:t>
            </a:r>
            <a:r>
              <a:rPr lang="en-US" sz="2400" dirty="0" err="1" smtClean="0"/>
              <a:t>selesai</a:t>
            </a:r>
            <a:r>
              <a:rPr lang="en-US" sz="2400" dirty="0" smtClean="0"/>
              <a:t> </a:t>
            </a:r>
            <a:r>
              <a:rPr lang="en-US" sz="2400" dirty="0" err="1" smtClean="0"/>
              <a:t>bicara</a:t>
            </a:r>
            <a:r>
              <a:rPr lang="en-US" sz="2400" dirty="0" smtClean="0"/>
              <a:t>, </a:t>
            </a:r>
            <a:r>
              <a:rPr lang="en-US" sz="2400" dirty="0" err="1" smtClean="0"/>
              <a:t>jangan</a:t>
            </a:r>
            <a:r>
              <a:rPr lang="en-US" sz="2400" dirty="0" smtClean="0"/>
              <a:t> </a:t>
            </a:r>
            <a:r>
              <a:rPr lang="en-US" sz="2400" dirty="0" err="1" smtClean="0"/>
              <a:t>memotong</a:t>
            </a:r>
            <a:r>
              <a:rPr lang="en-US" sz="2400" dirty="0" smtClean="0"/>
              <a:t> </a:t>
            </a:r>
            <a:r>
              <a:rPr lang="en-US" sz="2400" dirty="0" err="1" smtClean="0"/>
              <a:t>dengan</a:t>
            </a:r>
            <a:r>
              <a:rPr lang="en-US" sz="2400" dirty="0" smtClean="0"/>
              <a:t> </a:t>
            </a:r>
            <a:r>
              <a:rPr lang="en-US" sz="2400" dirty="0" err="1" smtClean="0"/>
              <a:t>jawaban</a:t>
            </a:r>
            <a:r>
              <a:rPr lang="en-US" sz="2400" dirty="0" smtClean="0"/>
              <a:t> </a:t>
            </a:r>
            <a:r>
              <a:rPr lang="en-US" sz="2400" dirty="0" err="1" smtClean="0"/>
              <a:t>singkat</a:t>
            </a:r>
            <a:r>
              <a:rPr lang="en-US" sz="2400" dirty="0" smtClean="0"/>
              <a:t>, </a:t>
            </a:r>
            <a:r>
              <a:rPr lang="en-US" sz="2400" dirty="0" err="1" smtClean="0"/>
              <a:t>karena</a:t>
            </a:r>
            <a:r>
              <a:rPr lang="en-US" sz="2400" dirty="0" smtClean="0"/>
              <a:t> </a:t>
            </a:r>
            <a:r>
              <a:rPr lang="en-US" sz="2400" dirty="0" err="1" smtClean="0"/>
              <a:t>itu</a:t>
            </a:r>
            <a:r>
              <a:rPr lang="en-US" sz="2400" dirty="0" smtClean="0"/>
              <a:t> </a:t>
            </a:r>
            <a:r>
              <a:rPr lang="en-US" sz="2400" dirty="0" err="1" smtClean="0"/>
              <a:t>membuat</a:t>
            </a:r>
            <a:r>
              <a:rPr lang="en-US" sz="2400" dirty="0" smtClean="0"/>
              <a:t> </a:t>
            </a:r>
            <a:r>
              <a:rPr lang="en-US" sz="2400" dirty="0" err="1" smtClean="0"/>
              <a:t>jawaban</a:t>
            </a:r>
            <a:r>
              <a:rPr lang="en-US" sz="2400" dirty="0" smtClean="0"/>
              <a:t> </a:t>
            </a:r>
            <a:r>
              <a:rPr lang="en-US" sz="2400" dirty="0" err="1" smtClean="0"/>
              <a:t>kita</a:t>
            </a:r>
            <a:r>
              <a:rPr lang="en-US" sz="2400" dirty="0" smtClean="0"/>
              <a:t> </a:t>
            </a:r>
            <a:r>
              <a:rPr lang="en-US" sz="2400" dirty="0" err="1" smtClean="0"/>
              <a:t>tidak</a:t>
            </a:r>
            <a:r>
              <a:rPr lang="en-US" sz="2400" dirty="0" smtClean="0"/>
              <a:t> </a:t>
            </a:r>
            <a:r>
              <a:rPr lang="en-US" sz="2400" dirty="0" err="1" smtClean="0"/>
              <a:t>komprehensif</a:t>
            </a:r>
            <a:r>
              <a:rPr lang="en-US" sz="2400" dirty="0" smtClean="0"/>
              <a:t>, </a:t>
            </a:r>
            <a:r>
              <a:rPr lang="en-US" sz="2400" dirty="0" err="1" smtClean="0"/>
              <a:t>dan</a:t>
            </a:r>
            <a:r>
              <a:rPr lang="en-US" sz="2400" dirty="0" smtClean="0"/>
              <a:t> ide </a:t>
            </a:r>
            <a:r>
              <a:rPr lang="en-US" sz="2400" dirty="0" err="1" smtClean="0"/>
              <a:t>kita</a:t>
            </a:r>
            <a:r>
              <a:rPr lang="en-US" sz="2400" dirty="0" smtClean="0"/>
              <a:t> </a:t>
            </a:r>
            <a:r>
              <a:rPr lang="en-US" sz="2400" dirty="0" err="1" smtClean="0"/>
              <a:t>gampang</a:t>
            </a:r>
            <a:r>
              <a:rPr lang="en-US" sz="2400" dirty="0" smtClean="0"/>
              <a:t> </a:t>
            </a:r>
            <a:r>
              <a:rPr lang="en-US" sz="2400" dirty="0" err="1" smtClean="0"/>
              <a:t>dijatuhkan</a:t>
            </a:r>
            <a:endParaRPr lang="en-US" sz="2400" dirty="0" smtClean="0"/>
          </a:p>
          <a:p>
            <a:r>
              <a:rPr lang="en-US" sz="2400" dirty="0" err="1" smtClean="0"/>
              <a:t>Pahami</a:t>
            </a:r>
            <a:r>
              <a:rPr lang="en-US" sz="2400" dirty="0" smtClean="0"/>
              <a:t> </a:t>
            </a:r>
            <a:r>
              <a:rPr lang="en-US" sz="2400" dirty="0" err="1" smtClean="0"/>
              <a:t>dan</a:t>
            </a:r>
            <a:r>
              <a:rPr lang="en-US" sz="2400" dirty="0" smtClean="0"/>
              <a:t> </a:t>
            </a:r>
            <a:r>
              <a:rPr lang="en-US" sz="2400" dirty="0" err="1" smtClean="0"/>
              <a:t>hapalkan</a:t>
            </a:r>
            <a:r>
              <a:rPr lang="en-US" sz="2400" dirty="0" smtClean="0"/>
              <a:t> </a:t>
            </a:r>
            <a:r>
              <a:rPr lang="en-US" sz="2400" dirty="0" err="1" smtClean="0"/>
              <a:t>referensi</a:t>
            </a:r>
            <a:r>
              <a:rPr lang="en-US" sz="2400" dirty="0" smtClean="0"/>
              <a:t> </a:t>
            </a:r>
            <a:r>
              <a:rPr lang="en-US" sz="2400" dirty="0" err="1" smtClean="0"/>
              <a:t>utama</a:t>
            </a:r>
            <a:r>
              <a:rPr lang="en-US" sz="2400" dirty="0" smtClean="0"/>
              <a:t> </a:t>
            </a:r>
            <a:r>
              <a:rPr lang="en-US" sz="2400" dirty="0" err="1" smtClean="0"/>
              <a:t>kita</a:t>
            </a:r>
            <a:r>
              <a:rPr lang="en-US" sz="2400" dirty="0" smtClean="0"/>
              <a:t>, </a:t>
            </a:r>
            <a:r>
              <a:rPr lang="en-US" sz="2400" dirty="0" err="1" smtClean="0"/>
              <a:t>jawab</a:t>
            </a:r>
            <a:r>
              <a:rPr lang="en-US" sz="2400" dirty="0" smtClean="0"/>
              <a:t> </a:t>
            </a:r>
            <a:r>
              <a:rPr lang="en-US" sz="2400" dirty="0" err="1" smtClean="0"/>
              <a:t>pertanyaan</a:t>
            </a:r>
            <a:r>
              <a:rPr lang="en-US" sz="2400" dirty="0" smtClean="0"/>
              <a:t> </a:t>
            </a:r>
            <a:r>
              <a:rPr lang="en-US" sz="2400" dirty="0" err="1" smtClean="0"/>
              <a:t>dengan</a:t>
            </a:r>
            <a:r>
              <a:rPr lang="en-US" sz="2400" dirty="0" smtClean="0"/>
              <a:t> </a:t>
            </a:r>
            <a:r>
              <a:rPr lang="en-US" sz="2400" dirty="0" err="1" smtClean="0"/>
              <a:t>suara</a:t>
            </a:r>
            <a:r>
              <a:rPr lang="en-US" sz="2400" dirty="0" smtClean="0"/>
              <a:t> </a:t>
            </a:r>
            <a:r>
              <a:rPr lang="en-US" sz="2400" dirty="0" err="1" smtClean="0"/>
              <a:t>lantang</a:t>
            </a:r>
            <a:r>
              <a:rPr lang="en-US" sz="2400" dirty="0" smtClean="0"/>
              <a:t> </a:t>
            </a:r>
            <a:r>
              <a:rPr lang="en-US" sz="2400" dirty="0" err="1" smtClean="0"/>
              <a:t>dan</a:t>
            </a:r>
            <a:r>
              <a:rPr lang="en-US" sz="2400" smtClean="0"/>
              <a:t> meyakinkan</a:t>
            </a:r>
            <a:r>
              <a:rPr lang="en-US" sz="2400" dirty="0" smtClean="0"/>
              <a:t>, </a:t>
            </a:r>
            <a:r>
              <a:rPr lang="en-US" sz="2400" dirty="0" err="1" smtClean="0"/>
              <a:t>dengan</a:t>
            </a:r>
            <a:r>
              <a:rPr lang="en-US" sz="2400" dirty="0" smtClean="0"/>
              <a:t> </a:t>
            </a:r>
            <a:r>
              <a:rPr lang="en-US" sz="2400" dirty="0" err="1" smtClean="0"/>
              <a:t>landasan</a:t>
            </a:r>
            <a:r>
              <a:rPr lang="en-US" sz="2400" dirty="0" smtClean="0"/>
              <a:t> yang </a:t>
            </a:r>
            <a:r>
              <a:rPr lang="en-US" sz="2400" dirty="0" err="1" smtClean="0"/>
              <a:t>shahih</a:t>
            </a:r>
            <a:r>
              <a:rPr lang="en-US" sz="2400" dirty="0" smtClean="0"/>
              <a:t> </a:t>
            </a:r>
            <a:r>
              <a:rPr lang="en-US" sz="2400" dirty="0" err="1" smtClean="0"/>
              <a:t>dan</a:t>
            </a:r>
            <a:r>
              <a:rPr lang="en-US" sz="2400" dirty="0" smtClean="0"/>
              <a:t> </a:t>
            </a:r>
            <a:r>
              <a:rPr lang="en-US" sz="2400" dirty="0" err="1" smtClean="0"/>
              <a:t>jelas</a:t>
            </a:r>
            <a:r>
              <a:rPr lang="en-US" sz="2400" dirty="0" smtClean="0"/>
              <a:t> </a:t>
            </a:r>
            <a:r>
              <a:rPr lang="en-US" sz="2400" dirty="0" err="1" smtClean="0"/>
              <a:t>dari</a:t>
            </a:r>
            <a:r>
              <a:rPr lang="en-US" sz="2400" dirty="0" smtClean="0"/>
              <a:t> </a:t>
            </a:r>
            <a:r>
              <a:rPr lang="en-US" sz="2400" dirty="0" err="1" smtClean="0"/>
              <a:t>referensi</a:t>
            </a:r>
            <a:r>
              <a:rPr lang="en-US" sz="2400" dirty="0" smtClean="0"/>
              <a:t> yang </a:t>
            </a:r>
            <a:r>
              <a:rPr lang="en-US" sz="2400" dirty="0" err="1" smtClean="0"/>
              <a:t>kita</a:t>
            </a:r>
            <a:r>
              <a:rPr lang="en-US" sz="2400" dirty="0" smtClean="0"/>
              <a:t> </a:t>
            </a:r>
            <a:r>
              <a:rPr lang="en-US" sz="2400" dirty="0" err="1" smtClean="0"/>
              <a:t>pahami</a:t>
            </a:r>
            <a:r>
              <a:rPr lang="en-US" sz="2400" dirty="0" smtClean="0"/>
              <a:t> </a:t>
            </a:r>
            <a:r>
              <a:rPr lang="en-US" sz="2400" dirty="0" err="1" smtClean="0"/>
              <a:t>tersebut</a:t>
            </a:r>
            <a:endParaRPr lang="en-US" sz="2400" dirty="0" smtClean="0"/>
          </a:p>
          <a:p>
            <a:r>
              <a:rPr lang="en-US" sz="2400" dirty="0" err="1" smtClean="0"/>
              <a:t>Jangan</a:t>
            </a:r>
            <a:r>
              <a:rPr lang="en-US" sz="2400" dirty="0" smtClean="0"/>
              <a:t> </a:t>
            </a:r>
            <a:r>
              <a:rPr lang="en-US" sz="2400" dirty="0" err="1" smtClean="0"/>
              <a:t>mendebat</a:t>
            </a:r>
            <a:r>
              <a:rPr lang="en-US" sz="2400" dirty="0" smtClean="0"/>
              <a:t> </a:t>
            </a:r>
            <a:r>
              <a:rPr lang="en-US" sz="2400" dirty="0" err="1" smtClean="0"/>
              <a:t>dengan</a:t>
            </a:r>
            <a:r>
              <a:rPr lang="en-US" sz="2400" dirty="0" smtClean="0"/>
              <a:t> </a:t>
            </a:r>
            <a:r>
              <a:rPr lang="en-US" sz="2400" dirty="0" err="1" smtClean="0"/>
              <a:t>tanpa</a:t>
            </a:r>
            <a:r>
              <a:rPr lang="en-US" sz="2400" dirty="0" smtClean="0"/>
              <a:t> </a:t>
            </a:r>
            <a:r>
              <a:rPr lang="en-US" sz="2400" dirty="0" err="1" smtClean="0"/>
              <a:t>landasan</a:t>
            </a:r>
            <a:r>
              <a:rPr lang="en-US" sz="2400" dirty="0" smtClean="0"/>
              <a:t>, </a:t>
            </a:r>
            <a:r>
              <a:rPr lang="en-US" sz="2400" dirty="0" err="1" smtClean="0"/>
              <a:t>jangan</a:t>
            </a:r>
            <a:r>
              <a:rPr lang="en-US" sz="2400" dirty="0" smtClean="0"/>
              <a:t> </a:t>
            </a:r>
            <a:r>
              <a:rPr lang="en-US" sz="2400" dirty="0" err="1" smtClean="0"/>
              <a:t>banyak</a:t>
            </a:r>
            <a:r>
              <a:rPr lang="en-US" sz="2400" dirty="0" smtClean="0"/>
              <a:t> </a:t>
            </a:r>
            <a:r>
              <a:rPr lang="en-US" sz="2400" dirty="0" err="1" smtClean="0"/>
              <a:t>gunakan</a:t>
            </a:r>
            <a:r>
              <a:rPr lang="en-US" sz="2400" dirty="0" smtClean="0"/>
              <a:t> “</a:t>
            </a:r>
            <a:r>
              <a:rPr lang="en-US" sz="2400" dirty="0" err="1" smtClean="0"/>
              <a:t>saya</a:t>
            </a:r>
            <a:r>
              <a:rPr lang="en-US" sz="2400" dirty="0" smtClean="0"/>
              <a:t> </a:t>
            </a:r>
            <a:r>
              <a:rPr lang="en-US" sz="2400" dirty="0" err="1" smtClean="0"/>
              <a:t>duga</a:t>
            </a:r>
            <a:r>
              <a:rPr lang="en-US" sz="2400" dirty="0" smtClean="0"/>
              <a:t>/</a:t>
            </a:r>
            <a:r>
              <a:rPr lang="en-US" sz="2400" dirty="0" err="1" smtClean="0"/>
              <a:t>pikir</a:t>
            </a:r>
            <a:r>
              <a:rPr lang="en-US" sz="2400" dirty="0" smtClean="0"/>
              <a:t>”, </a:t>
            </a:r>
            <a:r>
              <a:rPr lang="en-US" sz="2400" dirty="0" err="1" smtClean="0"/>
              <a:t>terima</a:t>
            </a:r>
            <a:r>
              <a:rPr lang="en-US" sz="2400" dirty="0" smtClean="0"/>
              <a:t> </a:t>
            </a:r>
            <a:r>
              <a:rPr lang="en-US" sz="2400" dirty="0" err="1" smtClean="0"/>
              <a:t>kalau</a:t>
            </a:r>
            <a:r>
              <a:rPr lang="en-US" sz="2400" dirty="0" smtClean="0"/>
              <a:t> </a:t>
            </a:r>
            <a:r>
              <a:rPr lang="en-US" sz="2400" dirty="0" err="1" smtClean="0"/>
              <a:t>koreksi</a:t>
            </a:r>
            <a:r>
              <a:rPr lang="en-US" sz="2400" dirty="0" smtClean="0"/>
              <a:t> </a:t>
            </a:r>
            <a:r>
              <a:rPr lang="en-US" sz="2400" dirty="0" err="1" smtClean="0"/>
              <a:t>dari</a:t>
            </a:r>
            <a:r>
              <a:rPr lang="en-US" sz="2400" dirty="0" smtClean="0"/>
              <a:t> </a:t>
            </a:r>
            <a:r>
              <a:rPr lang="en-US" sz="2400" dirty="0" err="1" smtClean="0"/>
              <a:t>penguji</a:t>
            </a:r>
            <a:r>
              <a:rPr lang="en-US" sz="2400" dirty="0" smtClean="0"/>
              <a:t> </a:t>
            </a:r>
            <a:r>
              <a:rPr lang="en-US" sz="2400" dirty="0" err="1" smtClean="0"/>
              <a:t>memang</a:t>
            </a:r>
            <a:r>
              <a:rPr lang="en-US" sz="2400" dirty="0" smtClean="0"/>
              <a:t> </a:t>
            </a:r>
            <a:r>
              <a:rPr lang="en-US" sz="2400" dirty="0" err="1" smtClean="0"/>
              <a:t>logis</a:t>
            </a:r>
            <a:r>
              <a:rPr lang="en-US" sz="2400" dirty="0" smtClean="0"/>
              <a:t>, </a:t>
            </a:r>
            <a:r>
              <a:rPr lang="en-US" sz="2400" dirty="0" err="1" smtClean="0"/>
              <a:t>sampaikan</a:t>
            </a:r>
            <a:r>
              <a:rPr lang="en-US" sz="2400" dirty="0" smtClean="0"/>
              <a:t> </a:t>
            </a:r>
            <a:r>
              <a:rPr lang="en-US" sz="2400" dirty="0" err="1" smtClean="0"/>
              <a:t>bahwa</a:t>
            </a:r>
            <a:r>
              <a:rPr lang="en-US" sz="2400" dirty="0" smtClean="0"/>
              <a:t> </a:t>
            </a:r>
            <a:r>
              <a:rPr lang="en-US" sz="2400" dirty="0" err="1" smtClean="0"/>
              <a:t>akan</a:t>
            </a:r>
            <a:r>
              <a:rPr lang="en-US" sz="2400" dirty="0" smtClean="0"/>
              <a:t> </a:t>
            </a:r>
            <a:r>
              <a:rPr lang="en-US" sz="2400" dirty="0" err="1" smtClean="0"/>
              <a:t>melakukan</a:t>
            </a:r>
            <a:r>
              <a:rPr lang="en-US" sz="2400" dirty="0" smtClean="0"/>
              <a:t> </a:t>
            </a:r>
            <a:r>
              <a:rPr lang="en-US" sz="2400" dirty="0" err="1" smtClean="0"/>
              <a:t>revisi</a:t>
            </a:r>
            <a:r>
              <a:rPr lang="en-US" sz="2400" dirty="0" smtClean="0"/>
              <a:t> di </a:t>
            </a:r>
            <a:r>
              <a:rPr lang="en-US" sz="2400" dirty="0" err="1" smtClean="0"/>
              <a:t>bagian</a:t>
            </a:r>
            <a:r>
              <a:rPr lang="en-US" sz="2400" dirty="0" smtClean="0"/>
              <a:t> yang </a:t>
            </a:r>
            <a:r>
              <a:rPr lang="en-US" sz="2400" dirty="0" err="1" smtClean="0"/>
              <a:t>telah</a:t>
            </a:r>
            <a:r>
              <a:rPr lang="en-US" sz="2400" dirty="0" smtClean="0"/>
              <a:t> </a:t>
            </a:r>
            <a:r>
              <a:rPr lang="en-US" sz="2400" dirty="0" err="1" smtClean="0"/>
              <a:t>dikoreksi</a:t>
            </a:r>
            <a:r>
              <a:rPr lang="en-US" sz="2400" dirty="0" smtClean="0"/>
              <a:t> </a:t>
            </a:r>
            <a:r>
              <a:rPr lang="en-US" sz="2400" dirty="0" err="1" smtClean="0"/>
              <a:t>penguji</a:t>
            </a:r>
            <a:endParaRPr lang="en-US" sz="2400" dirty="0" smtClean="0"/>
          </a:p>
          <a:p>
            <a:endParaRPr lang="en-US" sz="2400" dirty="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3137612566"/>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6.4 Parameter </a:t>
            </a:r>
            <a:r>
              <a:rPr lang="en-US" sz="4000" dirty="0" err="1" smtClean="0"/>
              <a:t>Penilaian</a:t>
            </a:r>
            <a:r>
              <a:rPr lang="en-US" sz="4000" dirty="0" smtClean="0"/>
              <a:t> </a:t>
            </a:r>
            <a:r>
              <a:rPr lang="en-US" sz="4000" dirty="0" err="1" smtClean="0"/>
              <a:t>Presentasi</a:t>
            </a:r>
            <a:r>
              <a:rPr lang="en-US" sz="4000" dirty="0" smtClean="0"/>
              <a:t> </a:t>
            </a:r>
            <a:r>
              <a:rPr lang="en-US" sz="4000" dirty="0" err="1" smtClean="0"/>
              <a:t>Penelitian</a:t>
            </a:r>
            <a:endParaRPr lang="en-US" sz="4000"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70041365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0687" y="419100"/>
            <a:ext cx="8561387" cy="647700"/>
          </a:xfrm>
        </p:spPr>
        <p:txBody>
          <a:bodyPr>
            <a:normAutofit fontScale="90000"/>
          </a:bodyPr>
          <a:lstStyle/>
          <a:p>
            <a:r>
              <a:rPr lang="en-US" dirty="0" err="1" smtClean="0"/>
              <a:t>Penilaian</a:t>
            </a:r>
            <a:r>
              <a:rPr lang="en-US" dirty="0" smtClean="0"/>
              <a:t> </a:t>
            </a:r>
            <a:r>
              <a:rPr lang="en-US" dirty="0" err="1" smtClean="0"/>
              <a:t>Presentasi</a:t>
            </a:r>
            <a:r>
              <a:rPr lang="en-US" dirty="0" smtClean="0"/>
              <a:t> </a:t>
            </a:r>
            <a:r>
              <a:rPr lang="en-US" dirty="0" err="1" smtClean="0"/>
              <a:t>Penelitian</a:t>
            </a:r>
            <a:r>
              <a:rPr lang="en-US" dirty="0"/>
              <a:t/>
            </a:r>
            <a:br>
              <a:rPr lang="en-US" dirty="0"/>
            </a:br>
            <a:r>
              <a:rPr lang="en-US" sz="3100" dirty="0" smtClean="0"/>
              <a:t>(</a:t>
            </a:r>
            <a:r>
              <a:rPr lang="sv-SE" sz="3100" dirty="0" smtClean="0"/>
              <a:t>Berndtsson, 2008)</a:t>
            </a:r>
            <a:endParaRPr lang="en-US" sz="3100" dirty="0"/>
          </a:p>
        </p:txBody>
      </p:sp>
      <p:sp>
        <p:nvSpPr>
          <p:cNvPr id="3" name="Content Placeholder 2"/>
          <p:cNvSpPr>
            <a:spLocks noGrp="1"/>
          </p:cNvSpPr>
          <p:nvPr>
            <p:ph idx="1"/>
          </p:nvPr>
        </p:nvSpPr>
        <p:spPr>
          <a:xfrm>
            <a:off x="605589" y="1371600"/>
            <a:ext cx="8081211" cy="5334000"/>
          </a:xfrm>
        </p:spPr>
        <p:txBody>
          <a:bodyPr>
            <a:normAutofit lnSpcReduction="10000"/>
          </a:bodyPr>
          <a:lstStyle/>
          <a:p>
            <a:pPr marL="514350" indent="-514350">
              <a:buFont typeface="+mj-lt"/>
              <a:buAutoNum type="arabicPeriod"/>
            </a:pPr>
            <a:r>
              <a:rPr lang="en-US" sz="2300" dirty="0" smtClean="0">
                <a:solidFill>
                  <a:srgbClr val="C00000"/>
                </a:solidFill>
              </a:rPr>
              <a:t>General</a:t>
            </a:r>
            <a:r>
              <a:rPr lang="en-US" sz="2300" dirty="0" smtClean="0"/>
              <a:t>: Examiners will look at the </a:t>
            </a:r>
            <a:r>
              <a:rPr lang="en-US" sz="2300" dirty="0" smtClean="0">
                <a:solidFill>
                  <a:srgbClr val="0070C0"/>
                </a:solidFill>
              </a:rPr>
              <a:t>relevance and appropriateness of the topic </a:t>
            </a:r>
            <a:r>
              <a:rPr lang="en-US" sz="2300" dirty="0" smtClean="0"/>
              <a:t>you have studied, the </a:t>
            </a:r>
            <a:r>
              <a:rPr lang="en-US" sz="2300" dirty="0" smtClean="0">
                <a:solidFill>
                  <a:srgbClr val="0070C0"/>
                </a:solidFill>
              </a:rPr>
              <a:t>significance of the findings </a:t>
            </a:r>
            <a:r>
              <a:rPr lang="en-US" sz="2300" dirty="0" smtClean="0"/>
              <a:t>and the </a:t>
            </a:r>
            <a:r>
              <a:rPr lang="en-US" sz="2300" dirty="0" smtClean="0">
                <a:solidFill>
                  <a:srgbClr val="0070C0"/>
                </a:solidFill>
              </a:rPr>
              <a:t>amount of contribution </a:t>
            </a:r>
            <a:r>
              <a:rPr lang="en-US" sz="2300" dirty="0" smtClean="0"/>
              <a:t>you have achieved</a:t>
            </a:r>
          </a:p>
          <a:p>
            <a:pPr marL="514350" indent="-514350">
              <a:buFont typeface="+mj-lt"/>
              <a:buAutoNum type="arabicPeriod"/>
            </a:pPr>
            <a:r>
              <a:rPr lang="en-US" sz="2300" dirty="0" smtClean="0">
                <a:solidFill>
                  <a:srgbClr val="C00000"/>
                </a:solidFill>
              </a:rPr>
              <a:t>Report</a:t>
            </a:r>
            <a:r>
              <a:rPr lang="en-US" sz="2300" dirty="0" smtClean="0"/>
              <a:t>: Examiners will look for </a:t>
            </a:r>
            <a:r>
              <a:rPr lang="en-US" sz="2300" dirty="0" smtClean="0">
                <a:solidFill>
                  <a:srgbClr val="0070C0"/>
                </a:solidFill>
              </a:rPr>
              <a:t>clarity</a:t>
            </a:r>
            <a:r>
              <a:rPr lang="en-US" sz="2300" dirty="0" smtClean="0"/>
              <a:t>, </a:t>
            </a:r>
            <a:r>
              <a:rPr lang="en-US" sz="2300" dirty="0" smtClean="0">
                <a:solidFill>
                  <a:srgbClr val="0070C0"/>
                </a:solidFill>
              </a:rPr>
              <a:t>consistency</a:t>
            </a:r>
            <a:r>
              <a:rPr lang="en-US" sz="2300" dirty="0" smtClean="0"/>
              <a:t>, an </a:t>
            </a:r>
            <a:r>
              <a:rPr lang="en-US" sz="2300" dirty="0" smtClean="0">
                <a:solidFill>
                  <a:srgbClr val="0070C0"/>
                </a:solidFill>
              </a:rPr>
              <a:t>appropriate</a:t>
            </a:r>
            <a:r>
              <a:rPr lang="en-US" sz="2300" dirty="0" smtClean="0"/>
              <a:t> use of arguments, a clear </a:t>
            </a:r>
            <a:r>
              <a:rPr lang="en-US" sz="2300" dirty="0" smtClean="0">
                <a:solidFill>
                  <a:srgbClr val="0070C0"/>
                </a:solidFill>
              </a:rPr>
              <a:t>differentiation between your own work and that of others</a:t>
            </a:r>
            <a:r>
              <a:rPr lang="en-US" sz="2300" dirty="0" smtClean="0"/>
              <a:t> in the literature and appropriate referencing</a:t>
            </a:r>
          </a:p>
          <a:p>
            <a:pPr marL="514350" indent="-514350">
              <a:buFont typeface="+mj-lt"/>
              <a:buAutoNum type="arabicPeriod"/>
            </a:pPr>
            <a:r>
              <a:rPr lang="en-US" sz="2300" dirty="0" err="1" smtClean="0">
                <a:solidFill>
                  <a:srgbClr val="C00000"/>
                </a:solidFill>
              </a:rPr>
              <a:t>Defence</a:t>
            </a:r>
            <a:r>
              <a:rPr lang="en-US" sz="2300" dirty="0" smtClean="0"/>
              <a:t>: Examiners will assess the types of arguments you have made to support and </a:t>
            </a:r>
            <a:r>
              <a:rPr lang="en-US" sz="2300" dirty="0" smtClean="0">
                <a:solidFill>
                  <a:srgbClr val="0070C0"/>
                </a:solidFill>
              </a:rPr>
              <a:t>defend your claims and conclusions</a:t>
            </a:r>
            <a:r>
              <a:rPr lang="en-US" sz="2300" dirty="0" smtClean="0"/>
              <a:t>. They will also look for your own </a:t>
            </a:r>
            <a:r>
              <a:rPr lang="en-US" sz="2300" dirty="0" smtClean="0">
                <a:solidFill>
                  <a:srgbClr val="0070C0"/>
                </a:solidFill>
              </a:rPr>
              <a:t>insight and understanding </a:t>
            </a:r>
            <a:r>
              <a:rPr lang="en-US" sz="2300" dirty="0" smtClean="0"/>
              <a:t>in the work you have presented</a:t>
            </a:r>
          </a:p>
          <a:p>
            <a:pPr marL="514350" indent="-514350">
              <a:buFont typeface="+mj-lt"/>
              <a:buAutoNum type="arabicPeriod"/>
            </a:pPr>
            <a:r>
              <a:rPr lang="en-US" sz="2300" dirty="0" smtClean="0">
                <a:solidFill>
                  <a:srgbClr val="C00000"/>
                </a:solidFill>
              </a:rPr>
              <a:t>Other</a:t>
            </a:r>
            <a:r>
              <a:rPr lang="en-US" sz="2300" dirty="0" smtClean="0"/>
              <a:t>: Examiners will review the </a:t>
            </a:r>
            <a:r>
              <a:rPr lang="en-US" sz="2300" dirty="0" smtClean="0">
                <a:solidFill>
                  <a:srgbClr val="0070C0"/>
                </a:solidFill>
              </a:rPr>
              <a:t>administrative issues </a:t>
            </a:r>
            <a:r>
              <a:rPr lang="en-US" sz="2300" dirty="0" smtClean="0"/>
              <a:t>of your project. For example, have you followed the regulations correctly? Have you provided the right documentation at the right time?</a:t>
            </a:r>
            <a:endParaRPr lang="en-US" sz="2300" dirty="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23</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19100"/>
            <a:ext cx="8561387" cy="647700"/>
          </a:xfrm>
        </p:spPr>
        <p:txBody>
          <a:bodyPr>
            <a:normAutofit fontScale="90000"/>
          </a:bodyPr>
          <a:lstStyle/>
          <a:p>
            <a:r>
              <a:rPr lang="en-US" dirty="0" err="1"/>
              <a:t>Penilaian</a:t>
            </a:r>
            <a:r>
              <a:rPr lang="en-US" dirty="0"/>
              <a:t> </a:t>
            </a:r>
            <a:r>
              <a:rPr lang="en-US" dirty="0" err="1"/>
              <a:t>Presentasi</a:t>
            </a:r>
            <a:r>
              <a:rPr lang="en-US" dirty="0"/>
              <a:t> </a:t>
            </a:r>
            <a:r>
              <a:rPr lang="en-US" dirty="0" err="1"/>
              <a:t>Penelitian</a:t>
            </a:r>
            <a:r>
              <a:rPr lang="en-US" dirty="0"/>
              <a:t/>
            </a:r>
            <a:br>
              <a:rPr lang="en-US" dirty="0"/>
            </a:br>
            <a:r>
              <a:rPr lang="en-US" sz="3100" dirty="0"/>
              <a:t>(</a:t>
            </a:r>
            <a:r>
              <a:rPr lang="sv-SE" sz="3100" dirty="0"/>
              <a:t>Berndtsson, 2008)</a:t>
            </a:r>
            <a:endParaRPr lang="en-US" sz="4900" dirty="0"/>
          </a:p>
        </p:txBody>
      </p:sp>
      <p:sp>
        <p:nvSpPr>
          <p:cNvPr id="3" name="Content Placeholder 2"/>
          <p:cNvSpPr>
            <a:spLocks noGrp="1"/>
          </p:cNvSpPr>
          <p:nvPr>
            <p:ph idx="1"/>
          </p:nvPr>
        </p:nvSpPr>
        <p:spPr>
          <a:xfrm>
            <a:off x="609600" y="1219200"/>
            <a:ext cx="7924800" cy="5249863"/>
          </a:xfrm>
        </p:spPr>
        <p:txBody>
          <a:bodyPr/>
          <a:lstStyle/>
          <a:p>
            <a:pPr marL="514350" indent="-514350">
              <a:buFont typeface="+mj-lt"/>
              <a:buAutoNum type="arabicPeriod"/>
            </a:pPr>
            <a:r>
              <a:rPr lang="en-US" sz="2800" dirty="0" smtClean="0"/>
              <a:t>General</a:t>
            </a:r>
          </a:p>
          <a:p>
            <a:pPr marL="863600" lvl="1" indent="-514350">
              <a:buFont typeface="+mj-lt"/>
              <a:buAutoNum type="arabicPeriod"/>
            </a:pPr>
            <a:r>
              <a:rPr lang="en-US" sz="2000" dirty="0" smtClean="0">
                <a:solidFill>
                  <a:srgbClr val="C00000"/>
                </a:solidFill>
              </a:rPr>
              <a:t>Relevance</a:t>
            </a:r>
            <a:r>
              <a:rPr lang="en-US" sz="2000" dirty="0" smtClean="0"/>
              <a:t> of chosen topic</a:t>
            </a:r>
          </a:p>
          <a:p>
            <a:pPr marL="863600" lvl="1" indent="-514350">
              <a:buFont typeface="+mj-lt"/>
              <a:buAutoNum type="arabicPeriod"/>
            </a:pPr>
            <a:r>
              <a:rPr lang="en-US" sz="2000" dirty="0" smtClean="0">
                <a:solidFill>
                  <a:srgbClr val="C00000"/>
                </a:solidFill>
              </a:rPr>
              <a:t>Originality</a:t>
            </a:r>
            <a:r>
              <a:rPr lang="en-US" sz="2000" dirty="0" smtClean="0"/>
              <a:t> of chosen topic</a:t>
            </a:r>
          </a:p>
          <a:p>
            <a:pPr marL="863600" lvl="1" indent="-514350">
              <a:buFont typeface="+mj-lt"/>
              <a:buAutoNum type="arabicPeriod"/>
            </a:pPr>
            <a:r>
              <a:rPr lang="en-US" sz="2000" dirty="0" smtClean="0">
                <a:solidFill>
                  <a:srgbClr val="C00000"/>
                </a:solidFill>
              </a:rPr>
              <a:t>Significance of findings</a:t>
            </a:r>
          </a:p>
          <a:p>
            <a:pPr marL="863600" lvl="1" indent="-514350">
              <a:buFont typeface="+mj-lt"/>
              <a:buAutoNum type="arabicPeriod"/>
            </a:pPr>
            <a:r>
              <a:rPr lang="en-US" sz="2000" dirty="0" smtClean="0"/>
              <a:t>Degree to which the work is the </a:t>
            </a:r>
            <a:r>
              <a:rPr lang="en-US" sz="2000" dirty="0" smtClean="0">
                <a:solidFill>
                  <a:srgbClr val="C00000"/>
                </a:solidFill>
              </a:rPr>
              <a:t>student’s own work</a:t>
            </a:r>
          </a:p>
          <a:p>
            <a:pPr marL="514350" indent="-514350">
              <a:buFont typeface="+mj-lt"/>
              <a:buAutoNum type="arabicPeriod"/>
            </a:pPr>
            <a:r>
              <a:rPr lang="en-US" sz="2800" dirty="0" smtClean="0"/>
              <a:t>Report</a:t>
            </a:r>
          </a:p>
          <a:p>
            <a:pPr marL="863600" lvl="1" indent="-514350">
              <a:buFont typeface="+mj-lt"/>
              <a:buAutoNum type="arabicPeriod"/>
            </a:pPr>
            <a:r>
              <a:rPr lang="en-US" sz="2000" dirty="0" smtClean="0">
                <a:solidFill>
                  <a:srgbClr val="C00000"/>
                </a:solidFill>
              </a:rPr>
              <a:t>Clarity</a:t>
            </a:r>
            <a:r>
              <a:rPr lang="en-US" sz="2000" dirty="0" smtClean="0"/>
              <a:t> of presentation</a:t>
            </a:r>
          </a:p>
          <a:p>
            <a:pPr marL="863600" lvl="1" indent="-514350">
              <a:buFont typeface="+mj-lt"/>
              <a:buAutoNum type="arabicPeriod"/>
            </a:pPr>
            <a:r>
              <a:rPr lang="en-US" sz="2000" dirty="0" smtClean="0">
                <a:solidFill>
                  <a:srgbClr val="C00000"/>
                </a:solidFill>
              </a:rPr>
              <a:t>Consistency</a:t>
            </a:r>
            <a:r>
              <a:rPr lang="en-US" sz="2000" dirty="0" smtClean="0"/>
              <a:t> between different parts of the report</a:t>
            </a:r>
          </a:p>
          <a:p>
            <a:pPr marL="863600" lvl="1" indent="-514350">
              <a:buFont typeface="+mj-lt"/>
              <a:buAutoNum type="arabicPeriod"/>
            </a:pPr>
            <a:r>
              <a:rPr lang="en-US" sz="2000" dirty="0" smtClean="0"/>
              <a:t>Degree of insight apparent from the arguments presented </a:t>
            </a:r>
            <a:r>
              <a:rPr lang="en-US" sz="2000" dirty="0" smtClean="0">
                <a:solidFill>
                  <a:srgbClr val="C00000"/>
                </a:solidFill>
              </a:rPr>
              <a:t>to support the choices that the student has made</a:t>
            </a:r>
          </a:p>
          <a:p>
            <a:pPr marL="863600" lvl="1" indent="-514350">
              <a:buFont typeface="+mj-lt"/>
              <a:buAutoNum type="arabicPeriod"/>
            </a:pPr>
            <a:r>
              <a:rPr lang="en-US" sz="2000" dirty="0" smtClean="0"/>
              <a:t>Ability to </a:t>
            </a:r>
            <a:r>
              <a:rPr lang="en-US" sz="2000" dirty="0" smtClean="0">
                <a:solidFill>
                  <a:srgbClr val="C00000"/>
                </a:solidFill>
              </a:rPr>
              <a:t>differentiate between others’ thoughts and own</a:t>
            </a:r>
          </a:p>
          <a:p>
            <a:pPr marL="863600" lvl="1" indent="-514350">
              <a:buFont typeface="+mj-lt"/>
              <a:buAutoNum type="arabicPeriod"/>
            </a:pPr>
            <a:r>
              <a:rPr lang="en-US" sz="2000" dirty="0" smtClean="0"/>
              <a:t>Ability to </a:t>
            </a:r>
            <a:r>
              <a:rPr lang="en-US" sz="2000" dirty="0" smtClean="0">
                <a:solidFill>
                  <a:srgbClr val="C00000"/>
                </a:solidFill>
              </a:rPr>
              <a:t>handle references and citations</a:t>
            </a:r>
          </a:p>
          <a:p>
            <a:pPr marL="863600" lvl="1" indent="-514350">
              <a:buFont typeface="+mj-lt"/>
              <a:buAutoNum type="arabicPeriod"/>
            </a:pPr>
            <a:r>
              <a:rPr lang="en-US" sz="2000" dirty="0" smtClean="0"/>
              <a:t>General stylistic </a:t>
            </a:r>
            <a:r>
              <a:rPr lang="en-US" sz="2000" dirty="0" smtClean="0">
                <a:solidFill>
                  <a:srgbClr val="C00000"/>
                </a:solidFill>
              </a:rPr>
              <a:t>impression</a:t>
            </a:r>
            <a:endParaRPr lang="en-US" sz="2000" dirty="0">
              <a:solidFill>
                <a:srgbClr val="C00000"/>
              </a:solidFill>
            </a:endParaRPr>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24</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8655" y="419100"/>
            <a:ext cx="8561387" cy="647700"/>
          </a:xfrm>
        </p:spPr>
        <p:txBody>
          <a:bodyPr>
            <a:normAutofit fontScale="90000"/>
          </a:bodyPr>
          <a:lstStyle/>
          <a:p>
            <a:r>
              <a:rPr lang="en-US" dirty="0" err="1"/>
              <a:t>Penilaian</a:t>
            </a:r>
            <a:r>
              <a:rPr lang="en-US" dirty="0"/>
              <a:t> </a:t>
            </a:r>
            <a:r>
              <a:rPr lang="en-US" dirty="0" err="1"/>
              <a:t>Presentasi</a:t>
            </a:r>
            <a:r>
              <a:rPr lang="en-US" dirty="0"/>
              <a:t> </a:t>
            </a:r>
            <a:r>
              <a:rPr lang="en-US" dirty="0" err="1"/>
              <a:t>Penelitian</a:t>
            </a:r>
            <a:r>
              <a:rPr lang="en-US" dirty="0"/>
              <a:t/>
            </a:r>
            <a:br>
              <a:rPr lang="en-US" dirty="0"/>
            </a:br>
            <a:r>
              <a:rPr lang="en-US" sz="3100" dirty="0"/>
              <a:t>(</a:t>
            </a:r>
            <a:r>
              <a:rPr lang="sv-SE" sz="3100" dirty="0"/>
              <a:t>Berndtsson, 2008)</a:t>
            </a:r>
            <a:endParaRPr lang="en-US" sz="4900" dirty="0"/>
          </a:p>
        </p:txBody>
      </p:sp>
      <p:sp>
        <p:nvSpPr>
          <p:cNvPr id="3" name="Content Placeholder 2"/>
          <p:cNvSpPr>
            <a:spLocks noGrp="1"/>
          </p:cNvSpPr>
          <p:nvPr>
            <p:ph idx="1"/>
          </p:nvPr>
        </p:nvSpPr>
        <p:spPr>
          <a:xfrm>
            <a:off x="598655" y="1371600"/>
            <a:ext cx="7935745" cy="5249863"/>
          </a:xfrm>
        </p:spPr>
        <p:txBody>
          <a:bodyPr/>
          <a:lstStyle/>
          <a:p>
            <a:pPr marL="514350" indent="-514350">
              <a:buFont typeface="+mj-lt"/>
              <a:buAutoNum type="arabicPeriod" startAt="3"/>
            </a:pPr>
            <a:r>
              <a:rPr lang="en-US" sz="2800" dirty="0" err="1" smtClean="0"/>
              <a:t>Defence</a:t>
            </a:r>
            <a:endParaRPr lang="en-US" sz="2800" dirty="0" smtClean="0"/>
          </a:p>
          <a:p>
            <a:pPr marL="863600" lvl="1" indent="-514350">
              <a:buFont typeface="+mj-lt"/>
              <a:buAutoNum type="arabicPeriod"/>
            </a:pPr>
            <a:r>
              <a:rPr lang="en-US" sz="2000" dirty="0" smtClean="0"/>
              <a:t>Degree of insight apparent from the arguments presented </a:t>
            </a:r>
            <a:r>
              <a:rPr lang="en-US" sz="2000" dirty="0" smtClean="0">
                <a:solidFill>
                  <a:srgbClr val="C00000"/>
                </a:solidFill>
              </a:rPr>
              <a:t>to support claims and conclusions</a:t>
            </a:r>
          </a:p>
          <a:p>
            <a:pPr marL="863600" lvl="1" indent="-514350">
              <a:buFont typeface="+mj-lt"/>
              <a:buAutoNum type="arabicPeriod"/>
            </a:pPr>
            <a:r>
              <a:rPr lang="en-US" sz="2000" dirty="0" smtClean="0"/>
              <a:t>Degree of insight apparent from discussion in response </a:t>
            </a:r>
            <a:r>
              <a:rPr lang="en-US" sz="2000" dirty="0" smtClean="0">
                <a:solidFill>
                  <a:srgbClr val="C00000"/>
                </a:solidFill>
              </a:rPr>
              <a:t>to relevant questions</a:t>
            </a:r>
          </a:p>
          <a:p>
            <a:pPr marL="514350" indent="-514350">
              <a:buFont typeface="+mj-lt"/>
              <a:buAutoNum type="arabicPeriod" startAt="3"/>
            </a:pPr>
            <a:r>
              <a:rPr lang="en-US" sz="2800" dirty="0" smtClean="0"/>
              <a:t>Other</a:t>
            </a:r>
          </a:p>
          <a:p>
            <a:pPr marL="863600" lvl="1" indent="-514350">
              <a:buFont typeface="+mj-lt"/>
              <a:buAutoNum type="arabicPeriod"/>
            </a:pPr>
            <a:r>
              <a:rPr lang="en-US" sz="2000" dirty="0" smtClean="0"/>
              <a:t>How the students performed as opponent</a:t>
            </a:r>
          </a:p>
          <a:p>
            <a:pPr marL="863600" lvl="1" indent="-514350">
              <a:buFont typeface="+mj-lt"/>
              <a:buAutoNum type="arabicPeriod"/>
            </a:pPr>
            <a:r>
              <a:rPr lang="en-US" sz="2000" dirty="0" smtClean="0">
                <a:solidFill>
                  <a:srgbClr val="C00000"/>
                </a:solidFill>
              </a:rPr>
              <a:t>Fulfillment of deadlines </a:t>
            </a:r>
            <a:r>
              <a:rPr lang="en-US" sz="2000" dirty="0" smtClean="0"/>
              <a:t>and other </a:t>
            </a:r>
            <a:r>
              <a:rPr lang="en-US" sz="2000" dirty="0" smtClean="0">
                <a:solidFill>
                  <a:srgbClr val="C00000"/>
                </a:solidFill>
              </a:rPr>
              <a:t>formal requirements</a:t>
            </a:r>
            <a:endParaRPr lang="en-US" sz="2000" dirty="0">
              <a:solidFill>
                <a:srgbClr val="C00000"/>
              </a:solidFill>
            </a:endParaRPr>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25</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81000"/>
            <a:ext cx="8534400" cy="762000"/>
          </a:xfrm>
        </p:spPr>
        <p:txBody>
          <a:bodyPr>
            <a:normAutofit fontScale="90000"/>
          </a:bodyPr>
          <a:lstStyle/>
          <a:p>
            <a:r>
              <a:rPr lang="en-US" dirty="0" err="1"/>
              <a:t>Penilaian</a:t>
            </a:r>
            <a:r>
              <a:rPr lang="en-US" dirty="0"/>
              <a:t> </a:t>
            </a:r>
            <a:r>
              <a:rPr lang="en-US" dirty="0" err="1"/>
              <a:t>Presentasi</a:t>
            </a:r>
            <a:r>
              <a:rPr lang="en-US" dirty="0"/>
              <a:t> </a:t>
            </a:r>
            <a:r>
              <a:rPr lang="en-US" dirty="0" err="1"/>
              <a:t>Penelitian</a:t>
            </a:r>
            <a:r>
              <a:rPr lang="en-US" dirty="0"/>
              <a:t/>
            </a:r>
            <a:br>
              <a:rPr lang="en-US" dirty="0"/>
            </a:br>
            <a:r>
              <a:rPr lang="en-US" sz="3100" dirty="0" smtClean="0"/>
              <a:t>(</a:t>
            </a:r>
            <a:r>
              <a:rPr lang="en-US" sz="3100" dirty="0" err="1" smtClean="0"/>
              <a:t>Chinneck</a:t>
            </a:r>
            <a:r>
              <a:rPr lang="en-US" sz="3100" dirty="0" smtClean="0"/>
              <a:t>, 1999)</a:t>
            </a:r>
            <a:endParaRPr lang="en-US" sz="3100" dirty="0"/>
          </a:p>
        </p:txBody>
      </p:sp>
      <p:sp>
        <p:nvSpPr>
          <p:cNvPr id="3" name="Content Placeholder 2"/>
          <p:cNvSpPr>
            <a:spLocks noGrp="1"/>
          </p:cNvSpPr>
          <p:nvPr>
            <p:ph idx="1"/>
          </p:nvPr>
        </p:nvSpPr>
        <p:spPr/>
        <p:txBody>
          <a:bodyPr/>
          <a:lstStyle/>
          <a:p>
            <a:pPr marL="514350" indent="-514350">
              <a:buFont typeface="+mj-lt"/>
              <a:buAutoNum type="arabicPeriod"/>
            </a:pPr>
            <a:r>
              <a:rPr lang="en-US" sz="2600" smtClean="0"/>
              <a:t>What was the </a:t>
            </a:r>
            <a:r>
              <a:rPr lang="en-US" sz="2600" smtClean="0">
                <a:solidFill>
                  <a:srgbClr val="C00000"/>
                </a:solidFill>
              </a:rPr>
              <a:t>research question</a:t>
            </a:r>
            <a:r>
              <a:rPr lang="en-US" sz="2600" smtClean="0"/>
              <a:t>?</a:t>
            </a:r>
          </a:p>
          <a:p>
            <a:pPr marL="514350" indent="-514350">
              <a:buFont typeface="+mj-lt"/>
              <a:buAutoNum type="arabicPeriod"/>
            </a:pPr>
            <a:r>
              <a:rPr lang="en-US" sz="2600" smtClean="0"/>
              <a:t>Is it a </a:t>
            </a:r>
            <a:r>
              <a:rPr lang="en-US" sz="2600" smtClean="0">
                <a:solidFill>
                  <a:srgbClr val="C00000"/>
                </a:solidFill>
              </a:rPr>
              <a:t>‘good’ question</a:t>
            </a:r>
            <a:r>
              <a:rPr lang="en-US" sz="2600" smtClean="0"/>
              <a:t>? This involves a </a:t>
            </a:r>
            <a:r>
              <a:rPr lang="en-US" sz="2600" smtClean="0">
                <a:solidFill>
                  <a:srgbClr val="0070C0"/>
                </a:solidFill>
              </a:rPr>
              <a:t>comprehensive literature review </a:t>
            </a:r>
            <a:r>
              <a:rPr lang="en-US" sz="2600" smtClean="0"/>
              <a:t>to ensure that the question is ‘useful’ – i.e., worth answering. Through the literature review the student will show the context of the question, that the question has not been answered before and the extent to which others may have partly answered the question in the past.</a:t>
            </a:r>
          </a:p>
          <a:p>
            <a:pPr marL="514350" indent="-514350">
              <a:buFont typeface="+mj-lt"/>
              <a:buAutoNum type="arabicPeriod"/>
            </a:pPr>
            <a:r>
              <a:rPr lang="en-US" sz="2600" smtClean="0"/>
              <a:t>Has the student </a:t>
            </a:r>
            <a:r>
              <a:rPr lang="en-US" sz="2600" smtClean="0">
                <a:solidFill>
                  <a:srgbClr val="C00000"/>
                </a:solidFill>
              </a:rPr>
              <a:t>answered the question </a:t>
            </a:r>
            <a:r>
              <a:rPr lang="en-US" sz="2600" smtClean="0"/>
              <a:t>adequately?</a:t>
            </a:r>
          </a:p>
          <a:p>
            <a:pPr marL="514350" indent="-514350">
              <a:buFont typeface="+mj-lt"/>
              <a:buAutoNum type="arabicPeriod"/>
            </a:pPr>
            <a:r>
              <a:rPr lang="en-US" sz="2600" smtClean="0"/>
              <a:t>Has the student made an </a:t>
            </a:r>
            <a:r>
              <a:rPr lang="en-US" sz="2600" smtClean="0">
                <a:solidFill>
                  <a:srgbClr val="C00000"/>
                </a:solidFill>
              </a:rPr>
              <a:t>adequate contribution to knowledge</a:t>
            </a:r>
            <a:r>
              <a:rPr lang="en-US" sz="2600" smtClean="0"/>
              <a:t>?</a:t>
            </a:r>
            <a:endParaRPr lang="en-US" sz="260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26</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2613" y="419100"/>
            <a:ext cx="8561387" cy="647700"/>
          </a:xfrm>
        </p:spPr>
        <p:txBody>
          <a:bodyPr>
            <a:normAutofit fontScale="90000"/>
          </a:bodyPr>
          <a:lstStyle/>
          <a:p>
            <a:r>
              <a:rPr lang="en-US" dirty="0" err="1"/>
              <a:t>Penilaian</a:t>
            </a:r>
            <a:r>
              <a:rPr lang="en-US" dirty="0"/>
              <a:t> </a:t>
            </a:r>
            <a:r>
              <a:rPr lang="en-US" dirty="0" err="1"/>
              <a:t>Presentasi</a:t>
            </a:r>
            <a:r>
              <a:rPr lang="en-US" dirty="0"/>
              <a:t> </a:t>
            </a:r>
            <a:r>
              <a:rPr lang="en-US" dirty="0" err="1"/>
              <a:t>Penelitian</a:t>
            </a:r>
            <a:r>
              <a:rPr lang="en-US" dirty="0"/>
              <a:t/>
            </a:r>
            <a:br>
              <a:rPr lang="en-US" dirty="0"/>
            </a:br>
            <a:r>
              <a:rPr lang="en-US" sz="3100" dirty="0" smtClean="0"/>
              <a:t>(</a:t>
            </a:r>
            <a:r>
              <a:rPr lang="sv-SE" sz="3100" dirty="0" smtClean="0"/>
              <a:t>Dawson, 2009)</a:t>
            </a:r>
            <a:endParaRPr lang="en-US" dirty="0"/>
          </a:p>
        </p:txBody>
      </p:sp>
      <p:sp>
        <p:nvSpPr>
          <p:cNvPr id="3" name="Content Placeholder 2"/>
          <p:cNvSpPr>
            <a:spLocks noGrp="1"/>
          </p:cNvSpPr>
          <p:nvPr>
            <p:ph idx="1"/>
          </p:nvPr>
        </p:nvSpPr>
        <p:spPr>
          <a:xfrm>
            <a:off x="582613" y="1477511"/>
            <a:ext cx="8324850" cy="5181600"/>
          </a:xfrm>
        </p:spPr>
        <p:txBody>
          <a:bodyPr/>
          <a:lstStyle/>
          <a:p>
            <a:pPr marL="514350" indent="-514350">
              <a:buFont typeface="+mj-lt"/>
              <a:buAutoNum type="arabicPeriod"/>
            </a:pPr>
            <a:r>
              <a:rPr lang="en-US" sz="2800" dirty="0" smtClean="0">
                <a:solidFill>
                  <a:srgbClr val="C00000"/>
                </a:solidFill>
              </a:rPr>
              <a:t>General considerations</a:t>
            </a:r>
            <a:r>
              <a:rPr lang="en-US" sz="2800" dirty="0" smtClean="0"/>
              <a:t>: These considerations occur in all types of projects at all degree levels</a:t>
            </a:r>
          </a:p>
          <a:p>
            <a:pPr marL="514350" indent="-514350">
              <a:buFont typeface="+mj-lt"/>
              <a:buAutoNum type="arabicPeriod"/>
            </a:pPr>
            <a:r>
              <a:rPr lang="en-US" sz="2800" dirty="0" smtClean="0">
                <a:solidFill>
                  <a:srgbClr val="C00000"/>
                </a:solidFill>
              </a:rPr>
              <a:t>Foundations of your project</a:t>
            </a:r>
            <a:r>
              <a:rPr lang="en-US" sz="2800" dirty="0" smtClean="0"/>
              <a:t>: is its existence justified within other literature in the field?</a:t>
            </a:r>
          </a:p>
          <a:p>
            <a:pPr marL="514350" indent="-514350">
              <a:buFont typeface="+mj-lt"/>
              <a:buAutoNum type="arabicPeriod"/>
            </a:pPr>
            <a:r>
              <a:rPr lang="en-US" sz="2800" dirty="0" smtClean="0">
                <a:solidFill>
                  <a:srgbClr val="C00000"/>
                </a:solidFill>
              </a:rPr>
              <a:t>The project approach </a:t>
            </a:r>
            <a:r>
              <a:rPr lang="en-US" sz="2800" dirty="0" smtClean="0"/>
              <a:t>from a technical perspective (i.e., not a project management viewpoint). Were the </a:t>
            </a:r>
            <a:r>
              <a:rPr lang="en-US" sz="2800" dirty="0" smtClean="0">
                <a:solidFill>
                  <a:srgbClr val="C00000"/>
                </a:solidFill>
              </a:rPr>
              <a:t>correct methods </a:t>
            </a:r>
            <a:r>
              <a:rPr lang="en-US" sz="2800" dirty="0" smtClean="0"/>
              <a:t>used? Were </a:t>
            </a:r>
            <a:r>
              <a:rPr lang="en-US" sz="2800" dirty="0" smtClean="0">
                <a:solidFill>
                  <a:srgbClr val="C00000"/>
                </a:solidFill>
              </a:rPr>
              <a:t>appropriate data </a:t>
            </a:r>
            <a:r>
              <a:rPr lang="en-US" sz="2800" dirty="0" smtClean="0"/>
              <a:t>gathered?</a:t>
            </a:r>
          </a:p>
          <a:p>
            <a:pPr marL="514350" indent="-514350">
              <a:buFont typeface="+mj-lt"/>
              <a:buAutoNum type="arabicPeriod"/>
            </a:pPr>
            <a:r>
              <a:rPr lang="en-US" sz="2800" dirty="0" smtClean="0">
                <a:solidFill>
                  <a:srgbClr val="C00000"/>
                </a:solidFill>
              </a:rPr>
              <a:t>Results and contribution</a:t>
            </a:r>
            <a:r>
              <a:rPr lang="en-US" sz="2800" dirty="0" smtClean="0"/>
              <a:t> of the project. This is particularly important at postgraduate level where the ultimate contribution of the work is the quality measure used</a:t>
            </a:r>
            <a:endParaRPr lang="en-US" sz="2800" dirty="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27</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81000"/>
            <a:ext cx="8610600" cy="762000"/>
          </a:xfrm>
        </p:spPr>
        <p:txBody>
          <a:bodyPr>
            <a:normAutofit fontScale="90000"/>
          </a:bodyPr>
          <a:lstStyle/>
          <a:p>
            <a:r>
              <a:rPr lang="en-US" dirty="0" err="1"/>
              <a:t>Penilaian</a:t>
            </a:r>
            <a:r>
              <a:rPr lang="en-US" dirty="0"/>
              <a:t> </a:t>
            </a:r>
            <a:r>
              <a:rPr lang="en-US" dirty="0" err="1"/>
              <a:t>Presentasi</a:t>
            </a:r>
            <a:r>
              <a:rPr lang="en-US" dirty="0"/>
              <a:t> </a:t>
            </a:r>
            <a:r>
              <a:rPr lang="en-US" dirty="0" err="1" smtClean="0"/>
              <a:t>Penelitian</a:t>
            </a:r>
            <a:r>
              <a:rPr lang="en-US" dirty="0"/>
              <a:t/>
            </a:r>
            <a:br>
              <a:rPr lang="en-US" dirty="0"/>
            </a:br>
            <a:r>
              <a:rPr lang="en-US" sz="3100" dirty="0" smtClean="0"/>
              <a:t>(Wahono, 2015)</a:t>
            </a:r>
            <a:endParaRPr lang="en-US" sz="3100" dirty="0"/>
          </a:p>
        </p:txBody>
      </p:sp>
      <p:sp>
        <p:nvSpPr>
          <p:cNvPr id="3" name="Content Placeholder 2"/>
          <p:cNvSpPr>
            <a:spLocks noGrp="1"/>
          </p:cNvSpPr>
          <p:nvPr>
            <p:ph idx="1"/>
          </p:nvPr>
        </p:nvSpPr>
        <p:spPr>
          <a:xfrm>
            <a:off x="585537" y="1524000"/>
            <a:ext cx="8229600" cy="4868863"/>
          </a:xfrm>
        </p:spPr>
        <p:txBody>
          <a:bodyPr/>
          <a:lstStyle/>
          <a:p>
            <a:pPr marL="514350" indent="-514350">
              <a:buFont typeface="+mj-lt"/>
              <a:buAutoNum type="arabicPeriod"/>
            </a:pPr>
            <a:r>
              <a:rPr lang="en-US" dirty="0" smtClean="0"/>
              <a:t>Research:</a:t>
            </a:r>
          </a:p>
          <a:p>
            <a:pPr marL="863600" lvl="1" indent="-514350">
              <a:buFont typeface="+mj-lt"/>
              <a:buAutoNum type="arabicPeriod"/>
            </a:pPr>
            <a:r>
              <a:rPr lang="id-ID" sz="2000" dirty="0" smtClean="0"/>
              <a:t>Validasi </a:t>
            </a:r>
            <a:r>
              <a:rPr lang="en-US" sz="2000" dirty="0" err="1" smtClean="0">
                <a:solidFill>
                  <a:srgbClr val="C00000"/>
                </a:solidFill>
              </a:rPr>
              <a:t>Masalah</a:t>
            </a:r>
            <a:r>
              <a:rPr lang="en-US" sz="2000" dirty="0" smtClean="0">
                <a:solidFill>
                  <a:srgbClr val="C00000"/>
                </a:solidFill>
              </a:rPr>
              <a:t> </a:t>
            </a:r>
            <a:r>
              <a:rPr lang="en-US" sz="2000" dirty="0" err="1" smtClean="0"/>
              <a:t>dan</a:t>
            </a:r>
            <a:r>
              <a:rPr lang="en-US" sz="2000" dirty="0" smtClean="0"/>
              <a:t> </a:t>
            </a:r>
            <a:r>
              <a:rPr lang="id-ID" sz="2000" dirty="0" smtClean="0">
                <a:solidFill>
                  <a:srgbClr val="C00000"/>
                </a:solidFill>
              </a:rPr>
              <a:t>Kontribusi Penelitian</a:t>
            </a:r>
            <a:endParaRPr lang="en-US" sz="2000" dirty="0" smtClean="0">
              <a:solidFill>
                <a:srgbClr val="C00000"/>
              </a:solidFill>
            </a:endParaRPr>
          </a:p>
          <a:p>
            <a:pPr marL="863600" lvl="1" indent="-514350">
              <a:buFont typeface="+mj-lt"/>
              <a:buAutoNum type="arabicPeriod"/>
            </a:pPr>
            <a:r>
              <a:rPr lang="en-US" sz="2000" dirty="0" err="1" smtClean="0">
                <a:solidFill>
                  <a:srgbClr val="C00000"/>
                </a:solidFill>
              </a:rPr>
              <a:t>Metode</a:t>
            </a:r>
            <a:r>
              <a:rPr lang="en-US" sz="2000" dirty="0" smtClean="0">
                <a:solidFill>
                  <a:srgbClr val="C00000"/>
                </a:solidFill>
              </a:rPr>
              <a:t> </a:t>
            </a:r>
            <a:r>
              <a:rPr lang="en-US" sz="2000" dirty="0" err="1" smtClean="0"/>
              <a:t>Penelitian</a:t>
            </a:r>
            <a:r>
              <a:rPr lang="id-ID" sz="2000" dirty="0" smtClean="0"/>
              <a:t>, Evaluasi dan </a:t>
            </a:r>
            <a:r>
              <a:rPr lang="id-ID" sz="2000" dirty="0" smtClean="0">
                <a:solidFill>
                  <a:srgbClr val="C00000"/>
                </a:solidFill>
              </a:rPr>
              <a:t>Validasi Metode </a:t>
            </a:r>
            <a:r>
              <a:rPr lang="id-ID" sz="2000" dirty="0" smtClean="0"/>
              <a:t>Yang Diusulkan</a:t>
            </a:r>
            <a:endParaRPr lang="en-US" sz="2000" dirty="0" smtClean="0"/>
          </a:p>
          <a:p>
            <a:pPr marL="863600" lvl="1" indent="-514350">
              <a:buFont typeface="+mj-lt"/>
              <a:buAutoNum type="arabicPeriod"/>
            </a:pPr>
            <a:r>
              <a:rPr lang="id-ID" sz="2000" dirty="0" smtClean="0">
                <a:solidFill>
                  <a:srgbClr val="C00000"/>
                </a:solidFill>
              </a:rPr>
              <a:t>Hasil</a:t>
            </a:r>
            <a:r>
              <a:rPr lang="id-ID" sz="2000" dirty="0" smtClean="0"/>
              <a:t> Penelitian dan </a:t>
            </a:r>
            <a:r>
              <a:rPr lang="en-US" sz="2000" dirty="0" err="1" smtClean="0"/>
              <a:t>Penarikan</a:t>
            </a:r>
            <a:r>
              <a:rPr lang="en-US" sz="2000" dirty="0" smtClean="0"/>
              <a:t> </a:t>
            </a:r>
            <a:r>
              <a:rPr lang="en-US" sz="2000" dirty="0" err="1" smtClean="0"/>
              <a:t>Kesimpulan</a:t>
            </a:r>
            <a:endParaRPr lang="en-US" sz="2000" dirty="0" smtClean="0"/>
          </a:p>
          <a:p>
            <a:pPr marL="514350" indent="-514350">
              <a:buFont typeface="+mj-lt"/>
              <a:buAutoNum type="arabicPeriod"/>
            </a:pPr>
            <a:r>
              <a:rPr lang="en-US" dirty="0" smtClean="0"/>
              <a:t>Report:</a:t>
            </a:r>
          </a:p>
          <a:p>
            <a:pPr marL="863600" lvl="1" indent="-514350">
              <a:buFont typeface="+mj-lt"/>
              <a:buAutoNum type="arabicPeriod"/>
            </a:pPr>
            <a:r>
              <a:rPr lang="id-ID" sz="2000" dirty="0" smtClean="0">
                <a:solidFill>
                  <a:srgbClr val="C00000"/>
                </a:solidFill>
              </a:rPr>
              <a:t>Teknik Penulisan </a:t>
            </a:r>
            <a:r>
              <a:rPr lang="id-ID" sz="2000" dirty="0" smtClean="0"/>
              <a:t>Ilmiah</a:t>
            </a:r>
          </a:p>
          <a:p>
            <a:pPr marL="863600" lvl="1" indent="-514350">
              <a:buFont typeface="+mj-lt"/>
              <a:buAutoNum type="arabicPeriod"/>
            </a:pPr>
            <a:r>
              <a:rPr lang="id-ID" sz="2000" dirty="0" smtClean="0"/>
              <a:t>Penerapan </a:t>
            </a:r>
            <a:r>
              <a:rPr lang="id-ID" sz="2000" dirty="0" smtClean="0">
                <a:solidFill>
                  <a:srgbClr val="C00000"/>
                </a:solidFill>
              </a:rPr>
              <a:t>Standard </a:t>
            </a:r>
            <a:r>
              <a:rPr lang="en-US" sz="2000" dirty="0" err="1" smtClean="0">
                <a:solidFill>
                  <a:srgbClr val="C00000"/>
                </a:solidFill>
              </a:rPr>
              <a:t>Formattin</a:t>
            </a:r>
            <a:r>
              <a:rPr lang="id-ID" sz="2000" dirty="0" smtClean="0">
                <a:solidFill>
                  <a:srgbClr val="C00000"/>
                </a:solidFill>
              </a:rPr>
              <a:t>g</a:t>
            </a:r>
            <a:endParaRPr lang="en-US" sz="2000" dirty="0" smtClean="0">
              <a:solidFill>
                <a:srgbClr val="C00000"/>
              </a:solidFill>
            </a:endParaRPr>
          </a:p>
          <a:p>
            <a:pPr marL="863600" lvl="1" indent="-514350">
              <a:buFont typeface="+mj-lt"/>
              <a:buAutoNum type="arabicPeriod"/>
            </a:pPr>
            <a:r>
              <a:rPr lang="en-US" sz="2000" dirty="0" smtClean="0"/>
              <a:t>Citation and </a:t>
            </a:r>
            <a:r>
              <a:rPr lang="en-US" sz="2000" dirty="0" smtClean="0">
                <a:solidFill>
                  <a:srgbClr val="C00000"/>
                </a:solidFill>
              </a:rPr>
              <a:t>Reference</a:t>
            </a:r>
          </a:p>
          <a:p>
            <a:pPr marL="514350" indent="-514350">
              <a:buFont typeface="+mj-lt"/>
              <a:buAutoNum type="arabicPeriod"/>
            </a:pPr>
            <a:r>
              <a:rPr lang="en-US" dirty="0" smtClean="0"/>
              <a:t>Presentation:</a:t>
            </a:r>
          </a:p>
          <a:p>
            <a:pPr marL="863600" lvl="1" indent="-514350">
              <a:buFont typeface="+mj-lt"/>
              <a:buAutoNum type="arabicPeriod"/>
            </a:pPr>
            <a:r>
              <a:rPr lang="en-US" sz="2000" dirty="0" err="1" smtClean="0"/>
              <a:t>Alur</a:t>
            </a:r>
            <a:r>
              <a:rPr lang="en-US" sz="2000" dirty="0" smtClean="0"/>
              <a:t> </a:t>
            </a:r>
            <a:r>
              <a:rPr lang="en-US" sz="2000" dirty="0" err="1" smtClean="0"/>
              <a:t>dan</a:t>
            </a:r>
            <a:r>
              <a:rPr lang="en-US" sz="2000" dirty="0" smtClean="0"/>
              <a:t> </a:t>
            </a:r>
            <a:r>
              <a:rPr lang="en-US" sz="2000" dirty="0" err="1" smtClean="0">
                <a:solidFill>
                  <a:srgbClr val="C00000"/>
                </a:solidFill>
              </a:rPr>
              <a:t>Tahapan</a:t>
            </a:r>
            <a:r>
              <a:rPr lang="id-ID" sz="2000" dirty="0" smtClean="0">
                <a:solidFill>
                  <a:srgbClr val="C00000"/>
                </a:solidFill>
              </a:rPr>
              <a:t> Presentasi</a:t>
            </a:r>
          </a:p>
          <a:p>
            <a:pPr marL="863600" lvl="1" indent="-514350">
              <a:buFont typeface="+mj-lt"/>
              <a:buAutoNum type="arabicPeriod"/>
            </a:pPr>
            <a:r>
              <a:rPr lang="id-ID" sz="2000" dirty="0" smtClean="0">
                <a:solidFill>
                  <a:srgbClr val="C00000"/>
                </a:solidFill>
              </a:rPr>
              <a:t>Penguasaan Materi </a:t>
            </a:r>
            <a:r>
              <a:rPr lang="id-ID" sz="2000" dirty="0" smtClean="0"/>
              <a:t>Presentasi</a:t>
            </a:r>
            <a:endParaRPr lang="en-US" sz="2000" dirty="0" smtClean="0"/>
          </a:p>
          <a:p>
            <a:pPr marL="863600" lvl="1" indent="-514350">
              <a:buFont typeface="+mj-lt"/>
              <a:buAutoNum type="arabicPeriod"/>
            </a:pPr>
            <a:r>
              <a:rPr lang="en-US" sz="2000" dirty="0" err="1" smtClean="0">
                <a:solidFill>
                  <a:srgbClr val="C00000"/>
                </a:solidFill>
              </a:rPr>
              <a:t>Argumentasi</a:t>
            </a:r>
            <a:r>
              <a:rPr lang="en-US" sz="2000" dirty="0" smtClean="0">
                <a:solidFill>
                  <a:srgbClr val="C00000"/>
                </a:solidFill>
              </a:rPr>
              <a:t> </a:t>
            </a:r>
            <a:r>
              <a:rPr lang="en-US" sz="2000" dirty="0" err="1" smtClean="0"/>
              <a:t>dalam</a:t>
            </a:r>
            <a:r>
              <a:rPr lang="en-US" sz="2000" dirty="0" smtClean="0"/>
              <a:t> </a:t>
            </a:r>
            <a:r>
              <a:rPr lang="en-US" sz="2000" dirty="0" err="1" smtClean="0"/>
              <a:t>Mempertahankan</a:t>
            </a:r>
            <a:r>
              <a:rPr lang="en-US" sz="2000" dirty="0" smtClean="0"/>
              <a:t> Ide</a:t>
            </a:r>
            <a:endParaRPr lang="id-ID" sz="2000" dirty="0" smtClean="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28</a:t>
            </a:fld>
            <a:endParaRPr 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id-ID" dirty="0"/>
          </a:p>
        </p:txBody>
      </p:sp>
      <p:sp>
        <p:nvSpPr>
          <p:cNvPr id="3" name="Content Placeholder 2"/>
          <p:cNvSpPr>
            <a:spLocks noGrp="1"/>
          </p:cNvSpPr>
          <p:nvPr>
            <p:ph idx="1"/>
          </p:nvPr>
        </p:nvSpPr>
        <p:spPr>
          <a:xfrm>
            <a:off x="628650" y="1352549"/>
            <a:ext cx="7886700" cy="5200651"/>
          </a:xfrm>
        </p:spPr>
        <p:txBody>
          <a:bodyPr>
            <a:normAutofit fontScale="77500" lnSpcReduction="20000"/>
          </a:bodyPr>
          <a:lstStyle/>
          <a:p>
            <a:r>
              <a:rPr lang="id-ID" dirty="0"/>
              <a:t>Abbott, M., &amp; </a:t>
            </a:r>
            <a:r>
              <a:rPr lang="id-ID" dirty="0" err="1"/>
              <a:t>McKinney</a:t>
            </a:r>
            <a:r>
              <a:rPr lang="id-ID" dirty="0"/>
              <a:t>, J. (2013). </a:t>
            </a:r>
            <a:r>
              <a:rPr lang="id-ID" dirty="0" err="1">
                <a:solidFill>
                  <a:srgbClr val="C00000"/>
                </a:solidFill>
              </a:rPr>
              <a:t>Understanding</a:t>
            </a:r>
            <a:r>
              <a:rPr lang="id-ID" dirty="0">
                <a:solidFill>
                  <a:srgbClr val="C00000"/>
                </a:solidFill>
              </a:rPr>
              <a:t> </a:t>
            </a:r>
            <a:r>
              <a:rPr lang="id-ID" dirty="0" err="1">
                <a:solidFill>
                  <a:srgbClr val="C00000"/>
                </a:solidFill>
              </a:rPr>
              <a:t>and</a:t>
            </a:r>
            <a:r>
              <a:rPr lang="id-ID" dirty="0">
                <a:solidFill>
                  <a:srgbClr val="C00000"/>
                </a:solidFill>
              </a:rPr>
              <a:t> </a:t>
            </a:r>
            <a:r>
              <a:rPr lang="id-ID" dirty="0" err="1">
                <a:solidFill>
                  <a:srgbClr val="C00000"/>
                </a:solidFill>
              </a:rPr>
              <a:t>Applying</a:t>
            </a:r>
            <a:r>
              <a:rPr lang="id-ID" dirty="0">
                <a:solidFill>
                  <a:srgbClr val="C00000"/>
                </a:solidFill>
              </a:rPr>
              <a:t> Research </a:t>
            </a:r>
            <a:r>
              <a:rPr lang="id-ID" dirty="0" err="1">
                <a:solidFill>
                  <a:srgbClr val="C00000"/>
                </a:solidFill>
              </a:rPr>
              <a:t>Design</a:t>
            </a:r>
            <a:r>
              <a:rPr lang="id-ID" dirty="0"/>
              <a:t>. John </a:t>
            </a:r>
            <a:r>
              <a:rPr lang="id-ID" dirty="0" err="1"/>
              <a:t>Wiley</a:t>
            </a:r>
            <a:r>
              <a:rPr lang="id-ID" dirty="0"/>
              <a:t> &amp; Sons, </a:t>
            </a:r>
            <a:r>
              <a:rPr lang="id-ID" dirty="0" err="1"/>
              <a:t>Inc</a:t>
            </a:r>
            <a:r>
              <a:rPr lang="id-ID" dirty="0"/>
              <a:t>.</a:t>
            </a:r>
          </a:p>
          <a:p>
            <a:r>
              <a:rPr lang="id-ID" dirty="0" err="1"/>
              <a:t>Berndtsson</a:t>
            </a:r>
            <a:r>
              <a:rPr lang="id-ID" dirty="0"/>
              <a:t>, M., </a:t>
            </a:r>
            <a:r>
              <a:rPr lang="id-ID" dirty="0" err="1"/>
              <a:t>Hansson</a:t>
            </a:r>
            <a:r>
              <a:rPr lang="id-ID" dirty="0"/>
              <a:t>, J., &amp; </a:t>
            </a:r>
            <a:r>
              <a:rPr lang="id-ID" dirty="0" err="1"/>
              <a:t>Olsson</a:t>
            </a:r>
            <a:r>
              <a:rPr lang="id-ID" dirty="0"/>
              <a:t>, B. (2008). </a:t>
            </a:r>
            <a:r>
              <a:rPr lang="id-ID" dirty="0" err="1">
                <a:solidFill>
                  <a:srgbClr val="C00000"/>
                </a:solidFill>
              </a:rPr>
              <a:t>Thesis</a:t>
            </a:r>
            <a:r>
              <a:rPr lang="id-ID" dirty="0">
                <a:solidFill>
                  <a:srgbClr val="C00000"/>
                </a:solidFill>
              </a:rPr>
              <a:t> </a:t>
            </a:r>
            <a:r>
              <a:rPr lang="id-ID" dirty="0" err="1">
                <a:solidFill>
                  <a:srgbClr val="C00000"/>
                </a:solidFill>
              </a:rPr>
              <a:t>Projects</a:t>
            </a:r>
            <a:r>
              <a:rPr lang="id-ID" dirty="0">
                <a:solidFill>
                  <a:srgbClr val="C00000"/>
                </a:solidFill>
              </a:rPr>
              <a:t>: a </a:t>
            </a:r>
            <a:r>
              <a:rPr lang="id-ID" dirty="0" err="1">
                <a:solidFill>
                  <a:srgbClr val="C00000"/>
                </a:solidFill>
              </a:rPr>
              <a:t>Guide</a:t>
            </a:r>
            <a:r>
              <a:rPr lang="id-ID" dirty="0">
                <a:solidFill>
                  <a:srgbClr val="C00000"/>
                </a:solidFill>
              </a:rPr>
              <a:t> for </a:t>
            </a:r>
            <a:r>
              <a:rPr lang="id-ID" dirty="0" err="1">
                <a:solidFill>
                  <a:srgbClr val="C00000"/>
                </a:solidFill>
              </a:rPr>
              <a:t>Students</a:t>
            </a:r>
            <a:r>
              <a:rPr lang="id-ID" dirty="0">
                <a:solidFill>
                  <a:srgbClr val="C00000"/>
                </a:solidFill>
              </a:rPr>
              <a:t> </a:t>
            </a:r>
            <a:r>
              <a:rPr lang="id-ID" dirty="0" err="1">
                <a:solidFill>
                  <a:srgbClr val="C00000"/>
                </a:solidFill>
              </a:rPr>
              <a:t>in</a:t>
            </a:r>
            <a:r>
              <a:rPr lang="id-ID" dirty="0">
                <a:solidFill>
                  <a:srgbClr val="C00000"/>
                </a:solidFill>
              </a:rPr>
              <a:t> Computer Science </a:t>
            </a:r>
            <a:r>
              <a:rPr lang="id-ID" dirty="0" err="1">
                <a:solidFill>
                  <a:srgbClr val="C00000"/>
                </a:solidFill>
              </a:rPr>
              <a:t>and</a:t>
            </a:r>
            <a:r>
              <a:rPr lang="id-ID" dirty="0">
                <a:solidFill>
                  <a:srgbClr val="C00000"/>
                </a:solidFill>
              </a:rPr>
              <a:t> </a:t>
            </a:r>
            <a:r>
              <a:rPr lang="id-ID" dirty="0" err="1">
                <a:solidFill>
                  <a:srgbClr val="C00000"/>
                </a:solidFill>
              </a:rPr>
              <a:t>Information</a:t>
            </a:r>
            <a:r>
              <a:rPr lang="id-ID" dirty="0">
                <a:solidFill>
                  <a:srgbClr val="C00000"/>
                </a:solidFill>
              </a:rPr>
              <a:t> Systems (2nd ed.)</a:t>
            </a:r>
            <a:r>
              <a:rPr lang="id-ID" dirty="0"/>
              <a:t>. London: </a:t>
            </a:r>
            <a:r>
              <a:rPr lang="id-ID" dirty="0" err="1" smtClean="0"/>
              <a:t>Springer-Verlag</a:t>
            </a:r>
            <a:endParaRPr lang="id-ID" dirty="0"/>
          </a:p>
          <a:p>
            <a:r>
              <a:rPr lang="id-ID" dirty="0" err="1"/>
              <a:t>Blaxter</a:t>
            </a:r>
            <a:r>
              <a:rPr lang="id-ID" dirty="0"/>
              <a:t>, L., </a:t>
            </a:r>
            <a:r>
              <a:rPr lang="id-ID" dirty="0" err="1"/>
              <a:t>Hughes</a:t>
            </a:r>
            <a:r>
              <a:rPr lang="id-ID" dirty="0"/>
              <a:t>, C., &amp; </a:t>
            </a:r>
            <a:r>
              <a:rPr lang="id-ID" dirty="0" err="1"/>
              <a:t>Tight</a:t>
            </a:r>
            <a:r>
              <a:rPr lang="id-ID" dirty="0"/>
              <a:t>, M. (2006). </a:t>
            </a:r>
            <a:r>
              <a:rPr lang="id-ID" dirty="0" err="1">
                <a:solidFill>
                  <a:srgbClr val="C00000"/>
                </a:solidFill>
              </a:rPr>
              <a:t>How</a:t>
            </a:r>
            <a:r>
              <a:rPr lang="id-ID" dirty="0">
                <a:solidFill>
                  <a:srgbClr val="C00000"/>
                </a:solidFill>
              </a:rPr>
              <a:t> </a:t>
            </a:r>
            <a:r>
              <a:rPr lang="id-ID" dirty="0" err="1">
                <a:solidFill>
                  <a:srgbClr val="C00000"/>
                </a:solidFill>
              </a:rPr>
              <a:t>to</a:t>
            </a:r>
            <a:r>
              <a:rPr lang="id-ID" dirty="0">
                <a:solidFill>
                  <a:srgbClr val="C00000"/>
                </a:solidFill>
              </a:rPr>
              <a:t> Research (3rd ed.)</a:t>
            </a:r>
            <a:r>
              <a:rPr lang="id-ID" dirty="0"/>
              <a:t>. </a:t>
            </a:r>
            <a:r>
              <a:rPr lang="id-ID" dirty="0" err="1"/>
              <a:t>Open</a:t>
            </a:r>
            <a:r>
              <a:rPr lang="id-ID" dirty="0"/>
              <a:t> </a:t>
            </a:r>
            <a:r>
              <a:rPr lang="id-ID" dirty="0" err="1"/>
              <a:t>University</a:t>
            </a:r>
            <a:r>
              <a:rPr lang="id-ID" dirty="0"/>
              <a:t> </a:t>
            </a:r>
            <a:r>
              <a:rPr lang="id-ID" dirty="0" smtClean="0"/>
              <a:t>Press</a:t>
            </a:r>
            <a:endParaRPr lang="id-ID" dirty="0"/>
          </a:p>
          <a:p>
            <a:r>
              <a:rPr lang="id-ID" dirty="0" err="1"/>
              <a:t>Blessing</a:t>
            </a:r>
            <a:r>
              <a:rPr lang="id-ID" dirty="0"/>
              <a:t>, L. T. M., &amp; </a:t>
            </a:r>
            <a:r>
              <a:rPr lang="id-ID" dirty="0" err="1"/>
              <a:t>Chakrabarti</a:t>
            </a:r>
            <a:r>
              <a:rPr lang="id-ID" dirty="0"/>
              <a:t>, A. (2009). </a:t>
            </a:r>
            <a:r>
              <a:rPr lang="id-ID" dirty="0">
                <a:solidFill>
                  <a:srgbClr val="C00000"/>
                </a:solidFill>
              </a:rPr>
              <a:t>DRM, a </a:t>
            </a:r>
            <a:r>
              <a:rPr lang="id-ID" dirty="0" err="1">
                <a:solidFill>
                  <a:srgbClr val="C00000"/>
                </a:solidFill>
              </a:rPr>
              <a:t>Design</a:t>
            </a:r>
            <a:r>
              <a:rPr lang="id-ID" dirty="0">
                <a:solidFill>
                  <a:srgbClr val="C00000"/>
                </a:solidFill>
              </a:rPr>
              <a:t> Research </a:t>
            </a:r>
            <a:r>
              <a:rPr lang="id-ID" dirty="0" err="1">
                <a:solidFill>
                  <a:srgbClr val="C00000"/>
                </a:solidFill>
              </a:rPr>
              <a:t>Methodology</a:t>
            </a:r>
            <a:r>
              <a:rPr lang="id-ID" dirty="0"/>
              <a:t>. </a:t>
            </a:r>
            <a:r>
              <a:rPr lang="id-ID" dirty="0" err="1"/>
              <a:t>Springer-Verlag</a:t>
            </a:r>
            <a:r>
              <a:rPr lang="id-ID" dirty="0"/>
              <a:t> </a:t>
            </a:r>
            <a:r>
              <a:rPr lang="id-ID" dirty="0" smtClean="0"/>
              <a:t>London</a:t>
            </a:r>
            <a:endParaRPr lang="en-US" dirty="0" smtClean="0"/>
          </a:p>
          <a:p>
            <a:r>
              <a:rPr lang="en-US" dirty="0"/>
              <a:t>Cohen, L., </a:t>
            </a:r>
            <a:r>
              <a:rPr lang="en-US" dirty="0" err="1"/>
              <a:t>Manion</a:t>
            </a:r>
            <a:r>
              <a:rPr lang="en-US" dirty="0"/>
              <a:t>, L., &amp; Morrison, K. (2005). </a:t>
            </a:r>
            <a:r>
              <a:rPr lang="en-US" dirty="0">
                <a:solidFill>
                  <a:srgbClr val="C00000"/>
                </a:solidFill>
              </a:rPr>
              <a:t>Research Methods in Education (5th ed.)</a:t>
            </a:r>
            <a:r>
              <a:rPr lang="en-US" dirty="0"/>
              <a:t>. Taylor &amp; Francis </a:t>
            </a:r>
            <a:r>
              <a:rPr lang="en-US" dirty="0" smtClean="0"/>
              <a:t>Group</a:t>
            </a:r>
          </a:p>
          <a:p>
            <a:r>
              <a:rPr lang="en-US" dirty="0" smtClean="0"/>
              <a:t>Dawson</a:t>
            </a:r>
            <a:r>
              <a:rPr lang="en-US" dirty="0"/>
              <a:t>, C. W. (2009). </a:t>
            </a:r>
            <a:r>
              <a:rPr lang="en-US" dirty="0">
                <a:solidFill>
                  <a:srgbClr val="C00000"/>
                </a:solidFill>
              </a:rPr>
              <a:t>Projects in Computing and Information Systems A Student’s Guide (2nd ed.)</a:t>
            </a:r>
            <a:r>
              <a:rPr lang="en-US" dirty="0"/>
              <a:t>. Pearson Education </a:t>
            </a:r>
            <a:r>
              <a:rPr lang="en-US" dirty="0" smtClean="0"/>
              <a:t>Limited</a:t>
            </a:r>
          </a:p>
          <a:p>
            <a:r>
              <a:rPr lang="en-US" dirty="0" err="1"/>
              <a:t>Jonker</a:t>
            </a:r>
            <a:r>
              <a:rPr lang="en-US" dirty="0"/>
              <a:t>, J., &amp; </a:t>
            </a:r>
            <a:r>
              <a:rPr lang="en-US" dirty="0" err="1"/>
              <a:t>Pennink</a:t>
            </a:r>
            <a:r>
              <a:rPr lang="en-US" dirty="0"/>
              <a:t>, B. (2010). </a:t>
            </a:r>
            <a:r>
              <a:rPr lang="en-US" dirty="0">
                <a:solidFill>
                  <a:srgbClr val="C00000"/>
                </a:solidFill>
              </a:rPr>
              <a:t>The Essence of Research Methodology</a:t>
            </a:r>
            <a:r>
              <a:rPr lang="en-US" dirty="0"/>
              <a:t>. Springer-</a:t>
            </a:r>
            <a:r>
              <a:rPr lang="en-US" dirty="0" err="1"/>
              <a:t>Verlag</a:t>
            </a:r>
            <a:r>
              <a:rPr lang="en-US" dirty="0"/>
              <a:t> Berlin Heidelberg</a:t>
            </a:r>
          </a:p>
          <a:p>
            <a:r>
              <a:rPr lang="en-US" dirty="0" err="1"/>
              <a:t>Lichtfouse</a:t>
            </a:r>
            <a:r>
              <a:rPr lang="en-US" dirty="0"/>
              <a:t>, E. (2013). </a:t>
            </a:r>
            <a:r>
              <a:rPr lang="en-US" dirty="0">
                <a:solidFill>
                  <a:srgbClr val="C00000"/>
                </a:solidFill>
              </a:rPr>
              <a:t>Scientific Writing for Impact Factor Journals</a:t>
            </a:r>
            <a:r>
              <a:rPr lang="en-US" dirty="0"/>
              <a:t>. Nova Science Publishers, Inc</a:t>
            </a:r>
            <a:r>
              <a:rPr lang="en-US" dirty="0" smtClean="0"/>
              <a:t>.</a:t>
            </a:r>
          </a:p>
        </p:txBody>
      </p:sp>
      <p:sp>
        <p:nvSpPr>
          <p:cNvPr id="7" name="Slide Number Placeholder 6"/>
          <p:cNvSpPr>
            <a:spLocks noGrp="1"/>
          </p:cNvSpPr>
          <p:nvPr>
            <p:ph type="sldNum" sz="quarter" idx="12"/>
          </p:nvPr>
        </p:nvSpPr>
        <p:spPr/>
        <p:txBody>
          <a:bodyPr/>
          <a:lstStyle/>
          <a:p>
            <a:fld id="{C546E0E4-908A-4724-B308-E4F6AE4FA0DD}" type="slidenum">
              <a:rPr lang="en-US" smtClean="0">
                <a:solidFill>
                  <a:prstClr val="black">
                    <a:tint val="75000"/>
                  </a:prstClr>
                </a:solidFill>
              </a:rPr>
              <a:pPr/>
              <a:t>29</a:t>
            </a:fld>
            <a:endParaRPr lang="en-US">
              <a:solidFill>
                <a:prstClr val="black">
                  <a:tint val="75000"/>
                </a:prstClr>
              </a:solidFill>
            </a:endParaRPr>
          </a:p>
        </p:txBody>
      </p:sp>
    </p:spTree>
    <p:extLst>
      <p:ext uri="{BB962C8B-B14F-4D97-AF65-F5344CB8AC3E}">
        <p14:creationId xmlns:p14="http://schemas.microsoft.com/office/powerpoint/2010/main" val="3686019533"/>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19100"/>
            <a:ext cx="8305800" cy="647700"/>
          </a:xfrm>
        </p:spPr>
        <p:txBody>
          <a:bodyPr>
            <a:noAutofit/>
          </a:bodyPr>
          <a:lstStyle/>
          <a:p>
            <a:r>
              <a:rPr lang="en-US" dirty="0"/>
              <a:t>Course Outline</a:t>
            </a:r>
            <a:endParaRPr lang="id-ID" dirty="0"/>
          </a:p>
        </p:txBody>
      </p:sp>
      <p:sp>
        <p:nvSpPr>
          <p:cNvPr id="5" name="Slide Number Placeholder 4"/>
          <p:cNvSpPr>
            <a:spLocks noGrp="1"/>
          </p:cNvSpPr>
          <p:nvPr>
            <p:ph type="sldNum" sz="quarter" idx="12"/>
          </p:nvPr>
        </p:nvSpPr>
        <p:spPr/>
        <p:txBody>
          <a:bodyPr/>
          <a:lstStyle/>
          <a:p>
            <a:fld id="{C546E0E4-908A-4724-B308-E4F6AE4FA0DD}" type="slidenum">
              <a:rPr lang="en-US" smtClean="0">
                <a:solidFill>
                  <a:prstClr val="black">
                    <a:tint val="75000"/>
                  </a:prstClr>
                </a:solidFill>
              </a:rPr>
              <a:pPr/>
              <a:t>3</a:t>
            </a:fld>
            <a:endParaRPr lang="en-US">
              <a:solidFill>
                <a:prstClr val="black">
                  <a:tint val="75000"/>
                </a:prstClr>
              </a:solidFill>
            </a:endParaRP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07856266"/>
              </p:ext>
            </p:extLst>
          </p:nvPr>
        </p:nvGraphicFramePr>
        <p:xfrm>
          <a:off x="628650" y="1528763"/>
          <a:ext cx="7886700" cy="46434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val="2848128817"/>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endParaRPr lang="id-ID" dirty="0"/>
          </a:p>
        </p:txBody>
      </p:sp>
      <p:sp>
        <p:nvSpPr>
          <p:cNvPr id="3" name="Content Placeholder 2"/>
          <p:cNvSpPr>
            <a:spLocks noGrp="1"/>
          </p:cNvSpPr>
          <p:nvPr>
            <p:ph idx="1"/>
          </p:nvPr>
        </p:nvSpPr>
        <p:spPr>
          <a:xfrm>
            <a:off x="628650" y="1352549"/>
            <a:ext cx="7886700" cy="5276851"/>
          </a:xfrm>
        </p:spPr>
        <p:txBody>
          <a:bodyPr>
            <a:normAutofit fontScale="77500" lnSpcReduction="20000"/>
          </a:bodyPr>
          <a:lstStyle/>
          <a:p>
            <a:r>
              <a:rPr lang="en-US" dirty="0"/>
              <a:t>Kothari, C. (2004). </a:t>
            </a:r>
            <a:r>
              <a:rPr lang="en-US" dirty="0">
                <a:solidFill>
                  <a:srgbClr val="C00000"/>
                </a:solidFill>
              </a:rPr>
              <a:t>Research Methodology: Methods and Techniques</a:t>
            </a:r>
            <a:r>
              <a:rPr lang="en-US" dirty="0"/>
              <a:t>. New Age International</a:t>
            </a:r>
          </a:p>
          <a:p>
            <a:r>
              <a:rPr lang="en-US" dirty="0" smtClean="0"/>
              <a:t>Might</a:t>
            </a:r>
            <a:r>
              <a:rPr lang="en-US" dirty="0"/>
              <a:t>, M. (2010). </a:t>
            </a:r>
            <a:r>
              <a:rPr lang="en-US" dirty="0">
                <a:solidFill>
                  <a:srgbClr val="C00000"/>
                </a:solidFill>
              </a:rPr>
              <a:t>The Illustrated Guide to a Ph.D</a:t>
            </a:r>
            <a:r>
              <a:rPr lang="en-US" dirty="0"/>
              <a:t>. Matt.might.net. Retrieved from </a:t>
            </a:r>
            <a:r>
              <a:rPr lang="en-US" i="1" dirty="0"/>
              <a:t>http://matt.might.net/articles/phd-school-in-pictures/</a:t>
            </a:r>
          </a:p>
          <a:p>
            <a:r>
              <a:rPr lang="en-US" dirty="0" err="1" smtClean="0"/>
              <a:t>Marczyk</a:t>
            </a:r>
            <a:r>
              <a:rPr lang="en-US" dirty="0"/>
              <a:t>, G., </a:t>
            </a:r>
            <a:r>
              <a:rPr lang="en-US" dirty="0" err="1"/>
              <a:t>DeMatteo</a:t>
            </a:r>
            <a:r>
              <a:rPr lang="en-US" dirty="0"/>
              <a:t>, D., &amp; </a:t>
            </a:r>
            <a:r>
              <a:rPr lang="en-US" dirty="0" err="1"/>
              <a:t>Fertinger</a:t>
            </a:r>
            <a:r>
              <a:rPr lang="en-US" dirty="0"/>
              <a:t>, D. (2005). </a:t>
            </a:r>
            <a:r>
              <a:rPr lang="en-US" dirty="0">
                <a:solidFill>
                  <a:srgbClr val="C00000"/>
                </a:solidFill>
              </a:rPr>
              <a:t>Essentials of Research Design and Methodology</a:t>
            </a:r>
            <a:r>
              <a:rPr lang="en-US" dirty="0"/>
              <a:t>. John Wiley &amp; Sons, Inc.</a:t>
            </a:r>
          </a:p>
          <a:p>
            <a:r>
              <a:rPr lang="en-US" dirty="0"/>
              <a:t>Rea, L. M., &amp; Parker, R. A. (2014). </a:t>
            </a:r>
            <a:r>
              <a:rPr lang="en-US" dirty="0">
                <a:solidFill>
                  <a:srgbClr val="C00000"/>
                </a:solidFill>
              </a:rPr>
              <a:t>Designing and Conducting Survey Research: A Comprehensive Guide (4th ed.)</a:t>
            </a:r>
            <a:r>
              <a:rPr lang="en-US" dirty="0"/>
              <a:t>. John Wiley &amp; Sons, Inc.</a:t>
            </a:r>
          </a:p>
          <a:p>
            <a:r>
              <a:rPr lang="en-US" dirty="0" err="1"/>
              <a:t>Runeson</a:t>
            </a:r>
            <a:r>
              <a:rPr lang="en-US" dirty="0"/>
              <a:t>, P., Host, M., Rainer, A., &amp; </a:t>
            </a:r>
            <a:r>
              <a:rPr lang="en-US" dirty="0" err="1"/>
              <a:t>Regnell</a:t>
            </a:r>
            <a:r>
              <a:rPr lang="en-US" dirty="0"/>
              <a:t>, B. (2012). </a:t>
            </a:r>
            <a:r>
              <a:rPr lang="en-US" dirty="0">
                <a:solidFill>
                  <a:srgbClr val="C00000"/>
                </a:solidFill>
              </a:rPr>
              <a:t>Case Study Research in Software Engineering: Guidelines and Examples</a:t>
            </a:r>
            <a:r>
              <a:rPr lang="en-US" dirty="0"/>
              <a:t>. John Wiley &amp; Sons, Inc.</a:t>
            </a:r>
          </a:p>
          <a:p>
            <a:r>
              <a:rPr lang="en-US" dirty="0" err="1"/>
              <a:t>Sahu</a:t>
            </a:r>
            <a:r>
              <a:rPr lang="en-US" dirty="0"/>
              <a:t>, P. K. (2013). </a:t>
            </a:r>
            <a:r>
              <a:rPr lang="en-US" dirty="0">
                <a:solidFill>
                  <a:srgbClr val="C00000"/>
                </a:solidFill>
              </a:rPr>
              <a:t>Research Methodology: A Guide for Researchers In Agricultural Science, Social Science and Other Related Fields</a:t>
            </a:r>
            <a:r>
              <a:rPr lang="en-US" dirty="0"/>
              <a:t>. </a:t>
            </a:r>
            <a:r>
              <a:rPr lang="en-US" dirty="0" smtClean="0"/>
              <a:t>Springer</a:t>
            </a:r>
            <a:endParaRPr lang="en-US" dirty="0"/>
          </a:p>
          <a:p>
            <a:r>
              <a:rPr lang="en-US" dirty="0" err="1" smtClean="0"/>
              <a:t>Veit</a:t>
            </a:r>
            <a:r>
              <a:rPr lang="en-US" dirty="0"/>
              <a:t>, R., Gould, C., &amp; Gould, K. (2013). </a:t>
            </a:r>
            <a:r>
              <a:rPr lang="en-US" dirty="0">
                <a:solidFill>
                  <a:srgbClr val="C00000"/>
                </a:solidFill>
              </a:rPr>
              <a:t>Writing, Reading, and Research (9th ed.)</a:t>
            </a:r>
            <a:r>
              <a:rPr lang="en-US" dirty="0"/>
              <a:t>. </a:t>
            </a:r>
            <a:r>
              <a:rPr lang="en-US" dirty="0" err="1"/>
              <a:t>Cengage</a:t>
            </a:r>
            <a:r>
              <a:rPr lang="en-US" dirty="0"/>
              <a:t> </a:t>
            </a:r>
            <a:r>
              <a:rPr lang="en-US" dirty="0" smtClean="0"/>
              <a:t>Learning</a:t>
            </a:r>
          </a:p>
        </p:txBody>
      </p:sp>
      <p:sp>
        <p:nvSpPr>
          <p:cNvPr id="7" name="Slide Number Placeholder 6"/>
          <p:cNvSpPr>
            <a:spLocks noGrp="1"/>
          </p:cNvSpPr>
          <p:nvPr>
            <p:ph type="sldNum" sz="quarter" idx="12"/>
          </p:nvPr>
        </p:nvSpPr>
        <p:spPr/>
        <p:txBody>
          <a:bodyPr/>
          <a:lstStyle/>
          <a:p>
            <a:fld id="{C546E0E4-908A-4724-B308-E4F6AE4FA0DD}" type="slidenum">
              <a:rPr lang="en-US" smtClean="0">
                <a:solidFill>
                  <a:prstClr val="black">
                    <a:tint val="75000"/>
                  </a:prstClr>
                </a:solidFill>
              </a:rPr>
              <a:pPr/>
              <a:t>30</a:t>
            </a:fld>
            <a:endParaRPr lang="en-US">
              <a:solidFill>
                <a:prstClr val="black">
                  <a:tint val="75000"/>
                </a:prstClr>
              </a:solidFill>
            </a:endParaRPr>
          </a:p>
        </p:txBody>
      </p:sp>
    </p:spTree>
    <p:extLst>
      <p:ext uri="{BB962C8B-B14F-4D97-AF65-F5344CB8AC3E}">
        <p14:creationId xmlns:p14="http://schemas.microsoft.com/office/powerpoint/2010/main" val="256728791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2466975"/>
            <a:ext cx="8291512" cy="2095501"/>
          </a:xfrm>
        </p:spPr>
        <p:txBody>
          <a:bodyPr>
            <a:normAutofit/>
          </a:bodyPr>
          <a:lstStyle/>
          <a:p>
            <a:r>
              <a:rPr lang="en-US" sz="4800" dirty="0"/>
              <a:t>6. </a:t>
            </a:r>
            <a:r>
              <a:rPr lang="en-US" sz="4800" dirty="0" err="1"/>
              <a:t>Pembimbingan</a:t>
            </a:r>
            <a:r>
              <a:rPr lang="en-US" sz="4800" dirty="0"/>
              <a:t> </a:t>
            </a:r>
            <a:r>
              <a:rPr lang="en-US" sz="4800" dirty="0" err="1" smtClean="0"/>
              <a:t>dan</a:t>
            </a:r>
            <a:r>
              <a:rPr lang="en-US" sz="4800" dirty="0"/>
              <a:t/>
            </a:r>
            <a:br>
              <a:rPr lang="en-US" sz="4800" dirty="0"/>
            </a:br>
            <a:r>
              <a:rPr lang="en-US" sz="4800" dirty="0"/>
              <a:t> </a:t>
            </a:r>
            <a:r>
              <a:rPr lang="en-US" sz="4800" dirty="0" smtClean="0"/>
              <a:t>   </a:t>
            </a:r>
            <a:r>
              <a:rPr lang="en-US" sz="4800" dirty="0" err="1" smtClean="0"/>
              <a:t>Presentasi</a:t>
            </a:r>
            <a:r>
              <a:rPr lang="en-US" sz="4800" dirty="0" smtClean="0"/>
              <a:t> </a:t>
            </a:r>
            <a:r>
              <a:rPr lang="en-US" sz="4800" dirty="0" err="1" smtClean="0"/>
              <a:t>Penelitian</a:t>
            </a:r>
            <a:endParaRPr lang="en-US" sz="4800" dirty="0"/>
          </a:p>
        </p:txBody>
      </p:sp>
      <p:sp>
        <p:nvSpPr>
          <p:cNvPr id="3" name="Text Placeholder 2"/>
          <p:cNvSpPr>
            <a:spLocks noGrp="1"/>
          </p:cNvSpPr>
          <p:nvPr>
            <p:ph type="body" idx="1"/>
          </p:nvPr>
        </p:nvSpPr>
        <p:spPr/>
        <p:txBody>
          <a:bodyPr>
            <a:normAutofit lnSpcReduction="10000"/>
          </a:bodyPr>
          <a:lstStyle/>
          <a:p>
            <a:r>
              <a:rPr lang="en-US" sz="2000" dirty="0"/>
              <a:t>6.1 </a:t>
            </a:r>
            <a:r>
              <a:rPr lang="en-US" sz="2000" dirty="0" err="1"/>
              <a:t>Pembimbingan</a:t>
            </a:r>
            <a:r>
              <a:rPr lang="en-US" sz="2000" dirty="0"/>
              <a:t> </a:t>
            </a:r>
            <a:r>
              <a:rPr lang="en-US" sz="2000" dirty="0" err="1" smtClean="0"/>
              <a:t>Penelitian</a:t>
            </a:r>
            <a:endParaRPr lang="en-US" sz="2000" dirty="0" smtClean="0"/>
          </a:p>
          <a:p>
            <a:r>
              <a:rPr lang="en-US" sz="2000" dirty="0" smtClean="0"/>
              <a:t>6.2 </a:t>
            </a:r>
            <a:r>
              <a:rPr lang="en-US" sz="2000" dirty="0"/>
              <a:t>Tools </a:t>
            </a:r>
            <a:r>
              <a:rPr lang="en-US" sz="2000" dirty="0" err="1"/>
              <a:t>Pembimbingan</a:t>
            </a:r>
            <a:r>
              <a:rPr lang="en-US" sz="2000" dirty="0"/>
              <a:t> </a:t>
            </a:r>
            <a:r>
              <a:rPr lang="en-US" sz="2000" dirty="0" err="1" smtClean="0"/>
              <a:t>Penelitian</a:t>
            </a:r>
            <a:endParaRPr lang="en-US" sz="2000" dirty="0" smtClean="0"/>
          </a:p>
          <a:p>
            <a:r>
              <a:rPr lang="en-US" sz="2000" dirty="0"/>
              <a:t>6.3 </a:t>
            </a:r>
            <a:r>
              <a:rPr lang="en-US" sz="2000" dirty="0" err="1"/>
              <a:t>Kiat</a:t>
            </a:r>
            <a:r>
              <a:rPr lang="en-US" sz="2000" dirty="0"/>
              <a:t> </a:t>
            </a:r>
            <a:r>
              <a:rPr lang="en-US" sz="2000" dirty="0" err="1"/>
              <a:t>Mempersiapkan</a:t>
            </a:r>
            <a:r>
              <a:rPr lang="en-US" sz="2000" dirty="0"/>
              <a:t> Slide </a:t>
            </a:r>
            <a:r>
              <a:rPr lang="en-US" sz="2000" dirty="0" err="1"/>
              <a:t>dan</a:t>
            </a:r>
            <a:r>
              <a:rPr lang="en-US" sz="2000" dirty="0"/>
              <a:t> </a:t>
            </a:r>
            <a:r>
              <a:rPr lang="en-US" sz="2000" dirty="0" err="1" smtClean="0"/>
              <a:t>Presentasi</a:t>
            </a:r>
            <a:endParaRPr lang="en-US" sz="2000" dirty="0" smtClean="0"/>
          </a:p>
          <a:p>
            <a:r>
              <a:rPr lang="en-US" sz="2000" dirty="0"/>
              <a:t>6.4 Parameter </a:t>
            </a:r>
            <a:r>
              <a:rPr lang="en-US" sz="2000" dirty="0" err="1"/>
              <a:t>Penilaian</a:t>
            </a:r>
            <a:r>
              <a:rPr lang="en-US" sz="2000" dirty="0"/>
              <a:t> </a:t>
            </a:r>
            <a:r>
              <a:rPr lang="en-US" sz="2000" dirty="0" err="1"/>
              <a:t>Presentasi</a:t>
            </a:r>
            <a:r>
              <a:rPr lang="en-US" sz="2000" dirty="0"/>
              <a:t> </a:t>
            </a:r>
            <a:r>
              <a:rPr lang="en-US" sz="2000" dirty="0" err="1"/>
              <a:t>Penelitian</a:t>
            </a:r>
            <a:endParaRPr lang="en-US" sz="2000" dirty="0"/>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342955389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2466975"/>
            <a:ext cx="8291512" cy="2095501"/>
          </a:xfrm>
        </p:spPr>
        <p:txBody>
          <a:bodyPr>
            <a:normAutofit/>
          </a:bodyPr>
          <a:lstStyle/>
          <a:p>
            <a:r>
              <a:rPr lang="en-US" sz="4000" dirty="0"/>
              <a:t>6</a:t>
            </a:r>
            <a:r>
              <a:rPr lang="en-US" sz="4000" dirty="0" smtClean="0"/>
              <a:t>.1 </a:t>
            </a:r>
            <a:r>
              <a:rPr lang="en-US" sz="4000" dirty="0" err="1"/>
              <a:t>Pembimbingan</a:t>
            </a:r>
            <a:r>
              <a:rPr lang="en-US" sz="4000" dirty="0"/>
              <a:t> </a:t>
            </a:r>
            <a:r>
              <a:rPr lang="en-US" sz="4000" dirty="0" err="1"/>
              <a:t>Penelitian</a:t>
            </a:r>
            <a:endParaRPr lang="en-US" sz="4000"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1289511372"/>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dirty="0" smtClean="0"/>
              <a:t>A</a:t>
            </a:r>
            <a:r>
              <a:rPr lang="en-US" dirty="0" smtClean="0"/>
              <a:t>k</a:t>
            </a:r>
            <a:r>
              <a:rPr lang="id-ID" dirty="0" err="1" smtClean="0"/>
              <a:t>tor</a:t>
            </a:r>
            <a:r>
              <a:rPr lang="id-ID" dirty="0" smtClean="0"/>
              <a:t> dalam Penelitian Tesis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a:t>The </a:t>
            </a:r>
            <a:r>
              <a:rPr lang="en-US">
                <a:solidFill>
                  <a:srgbClr val="C00000"/>
                </a:solidFill>
              </a:rPr>
              <a:t>student</a:t>
            </a:r>
            <a:r>
              <a:rPr lang="en-US"/>
              <a:t>, who identifies, approaches and solves a problem</a:t>
            </a:r>
          </a:p>
          <a:p>
            <a:pPr marL="514350" indent="-514350">
              <a:buFont typeface="+mj-lt"/>
              <a:buAutoNum type="arabicPeriod"/>
            </a:pPr>
            <a:r>
              <a:rPr lang="en-US" smtClean="0"/>
              <a:t>The </a:t>
            </a:r>
            <a:r>
              <a:rPr lang="en-US">
                <a:solidFill>
                  <a:srgbClr val="C00000"/>
                </a:solidFill>
              </a:rPr>
              <a:t>supervisor</a:t>
            </a:r>
            <a:r>
              <a:rPr lang="en-US"/>
              <a:t>, who guides you in your work</a:t>
            </a:r>
          </a:p>
          <a:p>
            <a:pPr marL="514350" indent="-514350">
              <a:buFont typeface="+mj-lt"/>
              <a:buAutoNum type="arabicPeriod"/>
            </a:pPr>
            <a:r>
              <a:rPr lang="en-US" smtClean="0"/>
              <a:t>The </a:t>
            </a:r>
            <a:r>
              <a:rPr lang="en-US">
                <a:solidFill>
                  <a:srgbClr val="C00000"/>
                </a:solidFill>
              </a:rPr>
              <a:t>examiner</a:t>
            </a:r>
            <a:r>
              <a:rPr lang="en-US"/>
              <a:t>, who critically assesses your work</a:t>
            </a:r>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4043853394"/>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d-ID" smtClean="0"/>
              <a:t>Student – Supervisor </a:t>
            </a:r>
            <a:r>
              <a:rPr lang="id-ID"/>
              <a:t>– </a:t>
            </a:r>
            <a:r>
              <a:rPr lang="id-ID" smtClean="0"/>
              <a:t>Examiner</a:t>
            </a:r>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21903" t="15165" r="19470" b="9484"/>
          <a:stretch/>
        </p:blipFill>
        <p:spPr bwMode="auto">
          <a:xfrm>
            <a:off x="628650" y="1219200"/>
            <a:ext cx="7886700" cy="52267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7</a:t>
            </a:fld>
            <a:endParaRPr lang="en-US">
              <a:solidFill>
                <a:prstClr val="black">
                  <a:tint val="75000"/>
                </a:prstClr>
              </a:solidFill>
            </a:endParaRPr>
          </a:p>
        </p:txBody>
      </p:sp>
    </p:spTree>
    <p:extLst>
      <p:ext uri="{BB962C8B-B14F-4D97-AF65-F5344CB8AC3E}">
        <p14:creationId xmlns:p14="http://schemas.microsoft.com/office/powerpoint/2010/main" val="3980149550"/>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888" y="2466975"/>
            <a:ext cx="8291512" cy="2095501"/>
          </a:xfrm>
        </p:spPr>
        <p:txBody>
          <a:bodyPr>
            <a:normAutofit/>
          </a:bodyPr>
          <a:lstStyle/>
          <a:p>
            <a:r>
              <a:rPr lang="en-US" sz="4000" dirty="0" smtClean="0"/>
              <a:t>6.2 Tools </a:t>
            </a:r>
            <a:r>
              <a:rPr lang="en-US" sz="4000" dirty="0" err="1" smtClean="0"/>
              <a:t>Pembimbingan</a:t>
            </a:r>
            <a:r>
              <a:rPr lang="en-US" sz="4000" dirty="0" smtClean="0"/>
              <a:t> </a:t>
            </a:r>
            <a:r>
              <a:rPr lang="en-US" sz="4000" dirty="0" err="1"/>
              <a:t>Penelitian</a:t>
            </a:r>
            <a:endParaRPr lang="en-US" sz="4000" dirty="0"/>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1360102238"/>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Pengelolaan</a:t>
            </a:r>
            <a:r>
              <a:rPr lang="en-US" dirty="0" smtClean="0"/>
              <a:t> </a:t>
            </a:r>
            <a:r>
              <a:rPr lang="en-US" dirty="0" err="1" smtClean="0"/>
              <a:t>Penelitian</a:t>
            </a:r>
            <a:r>
              <a:rPr lang="en-US" dirty="0" smtClean="0"/>
              <a:t> </a:t>
            </a:r>
            <a:r>
              <a:rPr lang="en-US" dirty="0" err="1" smtClean="0"/>
              <a:t>dengan</a:t>
            </a:r>
            <a:r>
              <a:rPr lang="en-US" dirty="0" smtClean="0"/>
              <a:t> </a:t>
            </a:r>
            <a:r>
              <a:rPr lang="en-US" dirty="0" err="1" smtClean="0"/>
              <a:t>Trello</a:t>
            </a:r>
            <a:endParaRPr lang="id-ID" dirty="0"/>
          </a:p>
        </p:txBody>
      </p:sp>
      <p:sp>
        <p:nvSpPr>
          <p:cNvPr id="3" name="Content Placeholder 2"/>
          <p:cNvSpPr>
            <a:spLocks noGrp="1"/>
          </p:cNvSpPr>
          <p:nvPr>
            <p:ph idx="1"/>
          </p:nvPr>
        </p:nvSpPr>
        <p:spPr/>
        <p:txBody>
          <a:bodyPr/>
          <a:lstStyle/>
          <a:p>
            <a:endParaRPr lang="id-ID"/>
          </a:p>
        </p:txBody>
      </p:sp>
      <p:sp>
        <p:nvSpPr>
          <p:cNvPr id="4" name="Slide Number Placeholder 3"/>
          <p:cNvSpPr>
            <a:spLocks noGrp="1"/>
          </p:cNvSpPr>
          <p:nvPr>
            <p:ph type="sldNum" sz="quarter" idx="12"/>
          </p:nvPr>
        </p:nvSpPr>
        <p:spPr/>
        <p:txBody>
          <a:bodyPr/>
          <a:lstStyle/>
          <a:p>
            <a:fld id="{C546E0E4-908A-4724-B308-E4F6AE4FA0DD}" type="slidenum">
              <a:rPr lang="en-US" smtClean="0">
                <a:solidFill>
                  <a:prstClr val="black">
                    <a:tint val="75000"/>
                  </a:prstClr>
                </a:solidFill>
              </a:rPr>
              <a:pPr/>
              <a:t>9</a:t>
            </a:fld>
            <a:endParaRPr lang="en-US">
              <a:solidFill>
                <a:prstClr val="black">
                  <a:tint val="75000"/>
                </a:prstClr>
              </a:solidFill>
            </a:endParaRPr>
          </a:p>
        </p:txBody>
      </p:sp>
      <p:pic>
        <p:nvPicPr>
          <p:cNvPr id="5" name="Picture 4"/>
          <p:cNvPicPr/>
          <p:nvPr/>
        </p:nvPicPr>
        <p:blipFill rotWithShape="1">
          <a:blip r:embed="rId2"/>
          <a:srcRect l="748" t="8714" r="6515" b="5742"/>
          <a:stretch/>
        </p:blipFill>
        <p:spPr bwMode="auto">
          <a:xfrm>
            <a:off x="76200" y="1600200"/>
            <a:ext cx="8991600" cy="518160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590850715"/>
      </p:ext>
    </p:extLst>
  </p:cSld>
  <p:clrMapOvr>
    <a:masterClrMapping/>
  </p:clrMapOvr>
  <mc:AlternateContent xmlns:mc="http://schemas.openxmlformats.org/markup-compatibility/2006">
    <mc:Choice xmlns:p14="http://schemas.microsoft.com/office/powerpoint/2010/main" Requires="p14">
      <p:transition spd="slow" p14:dur="1250">
        <p14:switch dir="r"/>
      </p:transition>
    </mc:Choice>
    <mc:Fallback>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aafb4df564abd6bcfdbc8158b65ff1214d2ece32"/>
  <p:tag name="ISPRING_RESOURCE_PATHS_HASH_PRESENTER" val="6eed5af35bc93ffdcdb38a30803b43b676efb99"/>
</p:tagLst>
</file>

<file path=ppt/tags/tag2.xml><?xml version="1.0" encoding="utf-8"?>
<p:tagLst xmlns:a="http://schemas.openxmlformats.org/drawingml/2006/main" xmlns:r="http://schemas.openxmlformats.org/officeDocument/2006/relationships" xmlns:p="http://schemas.openxmlformats.org/presentationml/2006/main">
  <p:tag name="ISPRING_SLIDE_ID" val="{D6F19401-511B-44C0-8A60-0ECDB7572D4B}"/>
  <p:tag name="GENSWF_ADVANCE_TIME" val="13.523"/>
  <p:tag name="ISPRING_CUSTOM_TIMING_USED" val="1"/>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65449</TotalTime>
  <Words>1402</Words>
  <Application>Microsoft Office PowerPoint</Application>
  <PresentationFormat>On-screen Show (4:3)</PresentationFormat>
  <Paragraphs>161</Paragraphs>
  <Slides>30</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Calibri</vt:lpstr>
      <vt:lpstr>Constantia</vt:lpstr>
      <vt:lpstr>Wingdings</vt:lpstr>
      <vt:lpstr>Times New Roman</vt:lpstr>
      <vt:lpstr>ＭＳ Ｐ明朝</vt:lpstr>
      <vt:lpstr>Arial</vt:lpstr>
      <vt:lpstr>Calibri Light</vt:lpstr>
      <vt:lpstr>ＭＳ Ｐゴシック</vt:lpstr>
      <vt:lpstr>Tahoma</vt:lpstr>
      <vt:lpstr>Office Theme</vt:lpstr>
      <vt:lpstr>Research Methodology 6. Pembimbingan dan Presentasi Penelitian</vt:lpstr>
      <vt:lpstr>Romi Satria Wahono</vt:lpstr>
      <vt:lpstr>Course Outline</vt:lpstr>
      <vt:lpstr>6. Pembimbingan dan     Presentasi Penelitian</vt:lpstr>
      <vt:lpstr>6.1 Pembimbingan Penelitian</vt:lpstr>
      <vt:lpstr>Aktor dalam Penelitian Tesis</vt:lpstr>
      <vt:lpstr>Student – Supervisor – Examiner</vt:lpstr>
      <vt:lpstr>6.2 Tools Pembimbingan Penelitian</vt:lpstr>
      <vt:lpstr>Pengelolaan Penelitian dengan Trello</vt:lpstr>
      <vt:lpstr>Contoh Card </vt:lpstr>
      <vt:lpstr>Contoh Card </vt:lpstr>
      <vt:lpstr>Contoh Card </vt:lpstr>
      <vt:lpstr>Contoh Hasil Koreksi</vt:lpstr>
      <vt:lpstr>Contoh Peraturan Bimbingan</vt:lpstr>
      <vt:lpstr>Contoh Peraturan Bimbingan</vt:lpstr>
      <vt:lpstr>Contoh Peraturan Bimbingan</vt:lpstr>
      <vt:lpstr>Diskusi di Grup Telegram</vt:lpstr>
      <vt:lpstr>6.3 Kiat Mempersiapkan Slide dan Presentasi</vt:lpstr>
      <vt:lpstr>Kiat Mempersiapkan Slide</vt:lpstr>
      <vt:lpstr>Kiat Presentasi di Ujian Tesis  -1-</vt:lpstr>
      <vt:lpstr>Kiat Presentasi di Ujian Tesis  -2-</vt:lpstr>
      <vt:lpstr>6.4 Parameter Penilaian Presentasi Penelitian</vt:lpstr>
      <vt:lpstr>Penilaian Presentasi Penelitian (Berndtsson, 2008)</vt:lpstr>
      <vt:lpstr>Penilaian Presentasi Penelitian (Berndtsson, 2008)</vt:lpstr>
      <vt:lpstr>Penilaian Presentasi Penelitian (Berndtsson, 2008)</vt:lpstr>
      <vt:lpstr>Penilaian Presentasi Penelitian (Chinneck, 1999)</vt:lpstr>
      <vt:lpstr>Penilaian Presentasi Penelitian (Dawson, 2009)</vt:lpstr>
      <vt:lpstr>Penilaian Presentasi Penelitian (Wahono, 2015)</vt:lpstr>
      <vt:lpstr>Reference</vt:lpstr>
      <vt:lpstr>Reference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Metodologi Penelitian</dc:title>
  <dc:creator>Romi Satria Wahono</dc:creator>
  <cp:lastModifiedBy>Romi Satria Wahono</cp:lastModifiedBy>
  <cp:revision>6841</cp:revision>
  <cp:lastPrinted>2013-07-31T08:49:05Z</cp:lastPrinted>
  <dcterms:created xsi:type="dcterms:W3CDTF">1601-01-01T00:00:00Z</dcterms:created>
  <dcterms:modified xsi:type="dcterms:W3CDTF">2015-06-01T16:53:15Z</dcterms:modified>
</cp:coreProperties>
</file>